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diagrams/colors12.xml" ContentType="application/vnd.openxmlformats-officedocument.drawingml.diagramColors+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Default Extension="vml" ContentType="application/vnd.openxmlformats-officedocument.vmlDrawing"/>
  <Override PartName="/ppt/diagrams/colors7.xml" ContentType="application/vnd.openxmlformats-officedocument.drawingml.diagramColors+xml"/>
  <Override PartName="/ppt/diagrams/quickStyle12.xml" ContentType="application/vnd.openxmlformats-officedocument.drawingml.diagramStyl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93126" r:id="rId1"/>
  </p:sldMasterIdLst>
  <p:notesMasterIdLst>
    <p:notesMasterId r:id="rId74"/>
  </p:notesMasterIdLst>
  <p:sldIdLst>
    <p:sldId id="1383" r:id="rId2"/>
    <p:sldId id="2014" r:id="rId3"/>
    <p:sldId id="2080" r:id="rId4"/>
    <p:sldId id="2017" r:id="rId5"/>
    <p:sldId id="2015" r:id="rId6"/>
    <p:sldId id="2069" r:id="rId7"/>
    <p:sldId id="2070" r:id="rId8"/>
    <p:sldId id="2073" r:id="rId9"/>
    <p:sldId id="2074" r:id="rId10"/>
    <p:sldId id="2071" r:id="rId11"/>
    <p:sldId id="2072" r:id="rId12"/>
    <p:sldId id="2030" r:id="rId13"/>
    <p:sldId id="2075" r:id="rId14"/>
    <p:sldId id="2076" r:id="rId15"/>
    <p:sldId id="2077" r:id="rId16"/>
    <p:sldId id="2078" r:id="rId17"/>
    <p:sldId id="2081" r:id="rId18"/>
    <p:sldId id="2083" r:id="rId19"/>
    <p:sldId id="2084" r:id="rId20"/>
    <p:sldId id="2085" r:id="rId21"/>
    <p:sldId id="2086" r:id="rId22"/>
    <p:sldId id="1986" r:id="rId23"/>
    <p:sldId id="2035" r:id="rId24"/>
    <p:sldId id="2036" r:id="rId25"/>
    <p:sldId id="2037" r:id="rId26"/>
    <p:sldId id="2038" r:id="rId27"/>
    <p:sldId id="2039" r:id="rId28"/>
    <p:sldId id="2040" r:id="rId29"/>
    <p:sldId id="2041" r:id="rId30"/>
    <p:sldId id="2042" r:id="rId31"/>
    <p:sldId id="2043" r:id="rId32"/>
    <p:sldId id="2044" r:id="rId33"/>
    <p:sldId id="2045" r:id="rId34"/>
    <p:sldId id="2046" r:id="rId35"/>
    <p:sldId id="1997" r:id="rId36"/>
    <p:sldId id="2047" r:id="rId37"/>
    <p:sldId id="2048" r:id="rId38"/>
    <p:sldId id="2050" r:id="rId39"/>
    <p:sldId id="2051" r:id="rId40"/>
    <p:sldId id="2053" r:id="rId41"/>
    <p:sldId id="2052" r:id="rId42"/>
    <p:sldId id="2002" r:id="rId43"/>
    <p:sldId id="2031" r:id="rId44"/>
    <p:sldId id="2055" r:id="rId45"/>
    <p:sldId id="2056" r:id="rId46"/>
    <p:sldId id="2057" r:id="rId47"/>
    <p:sldId id="2058" r:id="rId48"/>
    <p:sldId id="2059" r:id="rId49"/>
    <p:sldId id="2033" r:id="rId50"/>
    <p:sldId id="2009" r:id="rId51"/>
    <p:sldId id="2010" r:id="rId52"/>
    <p:sldId id="2020" r:id="rId53"/>
    <p:sldId id="2087" r:id="rId54"/>
    <p:sldId id="2088" r:id="rId55"/>
    <p:sldId id="2089" r:id="rId56"/>
    <p:sldId id="2090" r:id="rId57"/>
    <p:sldId id="2091" r:id="rId58"/>
    <p:sldId id="2092" r:id="rId59"/>
    <p:sldId id="2082" r:id="rId60"/>
    <p:sldId id="2065" r:id="rId61"/>
    <p:sldId id="2066" r:id="rId62"/>
    <p:sldId id="2060" r:id="rId63"/>
    <p:sldId id="2061" r:id="rId64"/>
    <p:sldId id="2016" r:id="rId65"/>
    <p:sldId id="2018" r:id="rId66"/>
    <p:sldId id="2019" r:id="rId67"/>
    <p:sldId id="2022" r:id="rId68"/>
    <p:sldId id="2023" r:id="rId69"/>
    <p:sldId id="2028" r:id="rId70"/>
    <p:sldId id="2027" r:id="rId71"/>
    <p:sldId id="2068" r:id="rId72"/>
    <p:sldId id="2063" r:id="rId73"/>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xmlns="">
        <p15:guide id="1" orient="horz" pos="2205" userDrawn="1">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33CCFF"/>
    <a:srgbClr val="BF504D"/>
    <a:srgbClr val="FF01C9"/>
    <a:srgbClr val="00CCFF"/>
    <a:srgbClr val="0E00CA"/>
    <a:srgbClr val="3366FF"/>
    <a:srgbClr val="F5E093"/>
    <a:srgbClr val="99CC00"/>
    <a:srgbClr val="CCFF33"/>
    <a:srgbClr val="FF99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46F890A9-2807-4EBB-B81D-B2AA78EC7F39}" styleName="深色样式 2 - 强调 5/强调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浅色样式 3 - 强调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7551" autoAdjust="0"/>
    <p:restoredTop sz="88870" autoAdjust="0"/>
  </p:normalViewPr>
  <p:slideViewPr>
    <p:cSldViewPr>
      <p:cViewPr varScale="1">
        <p:scale>
          <a:sx n="68" d="100"/>
          <a:sy n="68" d="100"/>
        </p:scale>
        <p:origin x="-204" y="-102"/>
      </p:cViewPr>
      <p:guideLst>
        <p:guide orient="horz" pos="2205"/>
        <p:guide pos="2880"/>
      </p:guideLst>
    </p:cSldViewPr>
  </p:slideViewPr>
  <p:outlineViewPr>
    <p:cViewPr>
      <p:scale>
        <a:sx n="33" d="100"/>
        <a:sy n="33" d="100"/>
      </p:scale>
      <p:origin x="0" y="11772"/>
    </p:cViewPr>
  </p:outlineViewPr>
  <p:notesTextViewPr>
    <p:cViewPr>
      <p:scale>
        <a:sx n="1" d="1"/>
        <a:sy n="1" d="1"/>
      </p:scale>
      <p:origin x="0" y="0"/>
    </p:cViewPr>
  </p:notesTextViewPr>
  <p:sorterViewPr>
    <p:cViewPr>
      <p:scale>
        <a:sx n="60" d="100"/>
        <a:sy n="60" d="100"/>
      </p:scale>
      <p:origin x="0" y="7212"/>
    </p:cViewPr>
  </p:sorterViewPr>
  <p:notesViewPr>
    <p:cSldViewPr>
      <p:cViewPr varScale="1">
        <p:scale>
          <a:sx n="57" d="100"/>
          <a:sy n="57" d="100"/>
        </p:scale>
        <p:origin x="-2544"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E1569F-C131-41D2-97C0-38287665D7D7}" type="doc">
      <dgm:prSet loTypeId="urn:microsoft.com/office/officeart/2009/3/layout/CircleRelationship" loCatId="relationship" qsTypeId="urn:microsoft.com/office/officeart/2005/8/quickstyle/simple1" qsCatId="simple" csTypeId="urn:microsoft.com/office/officeart/2005/8/colors/accent1_2" csCatId="accent1" phldr="1"/>
      <dgm:spPr/>
      <dgm:t>
        <a:bodyPr/>
        <a:lstStyle/>
        <a:p>
          <a:endParaRPr lang="zh-CN" altLang="en-US"/>
        </a:p>
      </dgm:t>
    </dgm:pt>
    <dgm:pt modelId="{02A00BA8-923E-4B61-8BB6-12B3CBCE9F3E}">
      <dgm:prSet phldrT="[文本]" custT="1"/>
      <dgm:spPr/>
      <dgm:t>
        <a:bodyPr/>
        <a:lstStyle/>
        <a:p>
          <a:r>
            <a:rPr lang="zh-CN" altLang="en-US" sz="3600" dirty="0" smtClean="0">
              <a:solidFill>
                <a:srgbClr val="FF0000"/>
              </a:solidFill>
            </a:rPr>
            <a:t>互联网</a:t>
          </a:r>
          <a:r>
            <a:rPr lang="en-US" altLang="zh-CN" sz="3600" dirty="0" smtClean="0">
              <a:solidFill>
                <a:srgbClr val="FF0000"/>
              </a:solidFill>
            </a:rPr>
            <a:t>+</a:t>
          </a:r>
          <a:endParaRPr lang="zh-CN" altLang="en-US" sz="3600" dirty="0">
            <a:solidFill>
              <a:srgbClr val="FF0000"/>
            </a:solidFill>
          </a:endParaRPr>
        </a:p>
      </dgm:t>
    </dgm:pt>
    <dgm:pt modelId="{699CDEC0-18C9-43D8-A1CB-94D3D7742F6C}" type="parTrans" cxnId="{93CC6C18-A993-4BDF-8DD6-1D7BF1FD51B5}">
      <dgm:prSet/>
      <dgm:spPr/>
      <dgm:t>
        <a:bodyPr/>
        <a:lstStyle/>
        <a:p>
          <a:endParaRPr lang="zh-CN" altLang="en-US"/>
        </a:p>
      </dgm:t>
    </dgm:pt>
    <dgm:pt modelId="{583B085B-E5B3-4E27-A2EF-B5C274E62D99}" type="sibTrans" cxnId="{93CC6C18-A993-4BDF-8DD6-1D7BF1FD51B5}">
      <dgm:prSet/>
      <dgm:spPr/>
      <dgm:t>
        <a:bodyPr/>
        <a:lstStyle/>
        <a:p>
          <a:endParaRPr lang="zh-CN" altLang="en-US"/>
        </a:p>
      </dgm:t>
    </dgm:pt>
    <dgm:pt modelId="{71518A0C-1F6F-4ECF-BFB6-6A22B1D8E406}">
      <dgm:prSet phldrT="[文本]" custT="1"/>
      <dgm:spPr/>
      <dgm:t>
        <a:bodyPr/>
        <a:lstStyle/>
        <a:p>
          <a:r>
            <a:rPr lang="zh-CN" altLang="en-US" sz="2000" dirty="0" smtClean="0"/>
            <a:t>提升实体经济创新力和生产力</a:t>
          </a:r>
          <a:endParaRPr lang="en-US" altLang="zh-CN" sz="2000" dirty="0" smtClean="0"/>
        </a:p>
        <a:p>
          <a:endParaRPr lang="zh-CN" altLang="en-US" sz="1600" dirty="0"/>
        </a:p>
      </dgm:t>
    </dgm:pt>
    <dgm:pt modelId="{5F00A4CA-7B20-4B6C-A0FC-38CC1990F221}" type="parTrans" cxnId="{12E04F53-30DD-494D-92AA-2B6D65B35425}">
      <dgm:prSet/>
      <dgm:spPr/>
      <dgm:t>
        <a:bodyPr/>
        <a:lstStyle/>
        <a:p>
          <a:endParaRPr lang="zh-CN" altLang="en-US"/>
        </a:p>
      </dgm:t>
    </dgm:pt>
    <dgm:pt modelId="{1FA7A429-FD4F-4412-9248-846E4E026661}" type="sibTrans" cxnId="{12E04F53-30DD-494D-92AA-2B6D65B35425}">
      <dgm:prSet/>
      <dgm:spPr/>
      <dgm:t>
        <a:bodyPr/>
        <a:lstStyle/>
        <a:p>
          <a:endParaRPr lang="zh-CN" altLang="en-US"/>
        </a:p>
      </dgm:t>
    </dgm:pt>
    <dgm:pt modelId="{4513BF1D-5C87-4234-A307-62F7B0C53609}">
      <dgm:prSet phldrT="[文本]" custT="1"/>
      <dgm:spPr/>
      <dgm:t>
        <a:bodyPr/>
        <a:lstStyle/>
        <a:p>
          <a:r>
            <a:rPr lang="zh-CN" altLang="en-US" sz="2400" dirty="0" smtClean="0"/>
            <a:t>组织变革</a:t>
          </a:r>
          <a:endParaRPr lang="zh-CN" altLang="en-US" sz="2400" dirty="0"/>
        </a:p>
      </dgm:t>
    </dgm:pt>
    <dgm:pt modelId="{8A4DEFEE-933E-4C1E-81A0-91483807C051}" type="parTrans" cxnId="{A7FF4637-1C62-4B19-AC31-FA3907F20EC0}">
      <dgm:prSet/>
      <dgm:spPr/>
      <dgm:t>
        <a:bodyPr/>
        <a:lstStyle/>
        <a:p>
          <a:endParaRPr lang="zh-CN" altLang="en-US"/>
        </a:p>
      </dgm:t>
    </dgm:pt>
    <dgm:pt modelId="{54A44494-EF4B-4C42-9A75-546C774042BD}" type="sibTrans" cxnId="{A7FF4637-1C62-4B19-AC31-FA3907F20EC0}">
      <dgm:prSet/>
      <dgm:spPr/>
      <dgm:t>
        <a:bodyPr/>
        <a:lstStyle/>
        <a:p>
          <a:endParaRPr lang="zh-CN" altLang="en-US"/>
        </a:p>
      </dgm:t>
    </dgm:pt>
    <dgm:pt modelId="{D5391D2A-CFEA-422D-A48D-D3000D56B61C}">
      <dgm:prSet/>
      <dgm:spPr/>
      <dgm:t>
        <a:bodyPr/>
        <a:lstStyle/>
        <a:p>
          <a:r>
            <a:rPr lang="zh-CN" altLang="en-US" dirty="0" smtClean="0">
              <a:solidFill>
                <a:schemeClr val="bg1"/>
              </a:solidFill>
              <a:latin typeface="SimSun" panose="02010600030101010101" pitchFamily="2" charset="-122"/>
              <a:ea typeface="SimSun" panose="02010600030101010101" pitchFamily="2" charset="-122"/>
            </a:rPr>
            <a:t>推动技术进步、效率提升</a:t>
          </a:r>
          <a:endParaRPr lang="zh-CN" altLang="en-US" dirty="0">
            <a:solidFill>
              <a:schemeClr val="bg1"/>
            </a:solidFill>
          </a:endParaRPr>
        </a:p>
      </dgm:t>
    </dgm:pt>
    <dgm:pt modelId="{C0FEA50D-A87F-4D37-A8D9-36392A580D5C}" type="parTrans" cxnId="{596DCE08-E4DB-465D-B543-136483BAA1C3}">
      <dgm:prSet/>
      <dgm:spPr/>
      <dgm:t>
        <a:bodyPr/>
        <a:lstStyle/>
        <a:p>
          <a:endParaRPr lang="zh-CN" altLang="en-US"/>
        </a:p>
      </dgm:t>
    </dgm:pt>
    <dgm:pt modelId="{D972D5F7-F060-4E4A-A1D1-B9A81E3CA4CF}" type="sibTrans" cxnId="{596DCE08-E4DB-465D-B543-136483BAA1C3}">
      <dgm:prSet/>
      <dgm:spPr/>
      <dgm:t>
        <a:bodyPr/>
        <a:lstStyle/>
        <a:p>
          <a:endParaRPr lang="zh-CN" altLang="en-US"/>
        </a:p>
      </dgm:t>
    </dgm:pt>
    <dgm:pt modelId="{A77542BC-58F3-4EFA-80EE-BA1D8F05A986}">
      <dgm:prSet phldrT="[文本]"/>
      <dgm:spPr/>
      <dgm:t>
        <a:bodyPr/>
        <a:lstStyle/>
        <a:p>
          <a:r>
            <a:rPr lang="zh-CN" altLang="en-US" dirty="0" smtClean="0"/>
            <a:t>形成广泛的经济社会发展新形态</a:t>
          </a:r>
          <a:endParaRPr lang="zh-CN" altLang="en-US" dirty="0"/>
        </a:p>
      </dgm:t>
    </dgm:pt>
    <dgm:pt modelId="{B5E21E01-12B7-4D75-8262-EE8A740E49D4}" type="parTrans" cxnId="{71831F5B-B299-4C68-91E2-F5C7B4134852}">
      <dgm:prSet/>
      <dgm:spPr/>
      <dgm:t>
        <a:bodyPr/>
        <a:lstStyle/>
        <a:p>
          <a:endParaRPr lang="zh-CN" altLang="en-US"/>
        </a:p>
      </dgm:t>
    </dgm:pt>
    <dgm:pt modelId="{65F9B88E-593B-4CC6-A3BE-629B34A057F3}" type="sibTrans" cxnId="{71831F5B-B299-4C68-91E2-F5C7B4134852}">
      <dgm:prSet/>
      <dgm:spPr/>
      <dgm:t>
        <a:bodyPr/>
        <a:lstStyle/>
        <a:p>
          <a:endParaRPr lang="zh-CN" altLang="en-US"/>
        </a:p>
      </dgm:t>
    </dgm:pt>
    <dgm:pt modelId="{D5162E37-24FB-4CA8-8288-89A14075216E}" type="pres">
      <dgm:prSet presAssocID="{82E1569F-C131-41D2-97C0-38287665D7D7}" presName="Name0" presStyleCnt="0">
        <dgm:presLayoutVars>
          <dgm:chMax val="1"/>
          <dgm:chPref val="1"/>
        </dgm:presLayoutVars>
      </dgm:prSet>
      <dgm:spPr/>
      <dgm:t>
        <a:bodyPr/>
        <a:lstStyle/>
        <a:p>
          <a:endParaRPr lang="zh-CN" altLang="en-US"/>
        </a:p>
      </dgm:t>
    </dgm:pt>
    <dgm:pt modelId="{82CB4345-6BDE-4E7E-973C-7C70E80685E6}" type="pres">
      <dgm:prSet presAssocID="{02A00BA8-923E-4B61-8BB6-12B3CBCE9F3E}" presName="Parent" presStyleLbl="node0" presStyleIdx="0" presStyleCnt="1" custLinFactNeighborX="4600" custLinFactNeighborY="980">
        <dgm:presLayoutVars>
          <dgm:chMax val="5"/>
          <dgm:chPref val="5"/>
        </dgm:presLayoutVars>
      </dgm:prSet>
      <dgm:spPr/>
      <dgm:t>
        <a:bodyPr/>
        <a:lstStyle/>
        <a:p>
          <a:endParaRPr lang="zh-CN" altLang="en-US"/>
        </a:p>
      </dgm:t>
    </dgm:pt>
    <dgm:pt modelId="{841E008D-1C40-46DA-8DC7-FA0B6DFAE443}" type="pres">
      <dgm:prSet presAssocID="{02A00BA8-923E-4B61-8BB6-12B3CBCE9F3E}" presName="Accent1" presStyleLbl="node1" presStyleIdx="0" presStyleCnt="17"/>
      <dgm:spPr/>
    </dgm:pt>
    <dgm:pt modelId="{077859B4-D2B5-49F4-B9C3-385393469060}" type="pres">
      <dgm:prSet presAssocID="{02A00BA8-923E-4B61-8BB6-12B3CBCE9F3E}" presName="Accent2" presStyleLbl="node1" presStyleIdx="1" presStyleCnt="17"/>
      <dgm:spPr/>
    </dgm:pt>
    <dgm:pt modelId="{C43BC437-6A3F-4FF6-8FA3-FCDAF9608CA6}" type="pres">
      <dgm:prSet presAssocID="{02A00BA8-923E-4B61-8BB6-12B3CBCE9F3E}" presName="Accent3" presStyleLbl="node1" presStyleIdx="2" presStyleCnt="17"/>
      <dgm:spPr/>
    </dgm:pt>
    <dgm:pt modelId="{CC571977-E2AE-4426-98A6-CC88B9EAC3D4}" type="pres">
      <dgm:prSet presAssocID="{02A00BA8-923E-4B61-8BB6-12B3CBCE9F3E}" presName="Accent4" presStyleLbl="node1" presStyleIdx="3" presStyleCnt="17"/>
      <dgm:spPr/>
    </dgm:pt>
    <dgm:pt modelId="{E9714A59-4901-4CB9-A767-DC1FD400150E}" type="pres">
      <dgm:prSet presAssocID="{02A00BA8-923E-4B61-8BB6-12B3CBCE9F3E}" presName="Accent5" presStyleLbl="node1" presStyleIdx="4" presStyleCnt="17"/>
      <dgm:spPr/>
    </dgm:pt>
    <dgm:pt modelId="{D1952A83-72B6-479F-8D39-8342A0E3E59E}" type="pres">
      <dgm:prSet presAssocID="{02A00BA8-923E-4B61-8BB6-12B3CBCE9F3E}" presName="Accent6" presStyleLbl="node1" presStyleIdx="5" presStyleCnt="17"/>
      <dgm:spPr/>
    </dgm:pt>
    <dgm:pt modelId="{39644A2A-A31F-4E5D-9BE9-7501C6BEE910}" type="pres">
      <dgm:prSet presAssocID="{71518A0C-1F6F-4ECF-BFB6-6A22B1D8E406}" presName="Child1" presStyleLbl="node1" presStyleIdx="6" presStyleCnt="17" custScaleX="150780" custScaleY="117499">
        <dgm:presLayoutVars>
          <dgm:chMax val="0"/>
          <dgm:chPref val="0"/>
        </dgm:presLayoutVars>
      </dgm:prSet>
      <dgm:spPr/>
      <dgm:t>
        <a:bodyPr/>
        <a:lstStyle/>
        <a:p>
          <a:endParaRPr lang="zh-CN" altLang="en-US"/>
        </a:p>
      </dgm:t>
    </dgm:pt>
    <dgm:pt modelId="{FB730C4B-2A83-4E3E-A167-DA00C6E8A588}" type="pres">
      <dgm:prSet presAssocID="{71518A0C-1F6F-4ECF-BFB6-6A22B1D8E406}" presName="Accent7" presStyleCnt="0"/>
      <dgm:spPr/>
    </dgm:pt>
    <dgm:pt modelId="{53E9F276-7F79-4D29-9778-8690B48E2603}" type="pres">
      <dgm:prSet presAssocID="{71518A0C-1F6F-4ECF-BFB6-6A22B1D8E406}" presName="AccentHold1" presStyleLbl="node1" presStyleIdx="7" presStyleCnt="17"/>
      <dgm:spPr/>
    </dgm:pt>
    <dgm:pt modelId="{046F8F52-F3D2-404C-9A12-8F389F891B02}" type="pres">
      <dgm:prSet presAssocID="{71518A0C-1F6F-4ECF-BFB6-6A22B1D8E406}" presName="Accent8" presStyleCnt="0"/>
      <dgm:spPr/>
    </dgm:pt>
    <dgm:pt modelId="{B9C84C69-CC5D-42E4-92E3-93F44699D55B}" type="pres">
      <dgm:prSet presAssocID="{71518A0C-1F6F-4ECF-BFB6-6A22B1D8E406}" presName="AccentHold2" presStyleLbl="node1" presStyleIdx="8" presStyleCnt="17"/>
      <dgm:spPr/>
    </dgm:pt>
    <dgm:pt modelId="{C12E0283-44C0-4D4C-8CB3-F0D9F083F42C}" type="pres">
      <dgm:prSet presAssocID="{D5391D2A-CFEA-422D-A48D-D3000D56B61C}" presName="Child2" presStyleLbl="node1" presStyleIdx="9" presStyleCnt="17" custScaleX="189300" custScaleY="180039" custLinFactNeighborX="-41696" custLinFactNeighborY="40287">
        <dgm:presLayoutVars>
          <dgm:chMax val="0"/>
          <dgm:chPref val="0"/>
        </dgm:presLayoutVars>
      </dgm:prSet>
      <dgm:spPr/>
      <dgm:t>
        <a:bodyPr/>
        <a:lstStyle/>
        <a:p>
          <a:endParaRPr lang="zh-CN" altLang="en-US"/>
        </a:p>
      </dgm:t>
    </dgm:pt>
    <dgm:pt modelId="{1E9ADD50-3D41-46A8-A4CD-D211CFAA043B}" type="pres">
      <dgm:prSet presAssocID="{D5391D2A-CFEA-422D-A48D-D3000D56B61C}" presName="Accent9" presStyleCnt="0"/>
      <dgm:spPr/>
    </dgm:pt>
    <dgm:pt modelId="{2753A289-9BA4-44D2-BDA6-4324285570C5}" type="pres">
      <dgm:prSet presAssocID="{D5391D2A-CFEA-422D-A48D-D3000D56B61C}" presName="AccentHold1" presStyleLbl="node1" presStyleIdx="10" presStyleCnt="17" custLinFactX="-293268" custLinFactNeighborX="-300000" custLinFactNeighborY="30507"/>
      <dgm:spPr/>
    </dgm:pt>
    <dgm:pt modelId="{FC875D62-49EC-4DC2-B827-BDA7F1ABFD65}" type="pres">
      <dgm:prSet presAssocID="{D5391D2A-CFEA-422D-A48D-D3000D56B61C}" presName="Accent10" presStyleCnt="0"/>
      <dgm:spPr/>
    </dgm:pt>
    <dgm:pt modelId="{FE2182AB-4DD8-4A8D-A903-F70A326B6A58}" type="pres">
      <dgm:prSet presAssocID="{D5391D2A-CFEA-422D-A48D-D3000D56B61C}" presName="AccentHold2" presStyleLbl="node1" presStyleIdx="11" presStyleCnt="17"/>
      <dgm:spPr/>
    </dgm:pt>
    <dgm:pt modelId="{BC0E0D2D-1360-4984-ACAD-4A445A9C0DCC}" type="pres">
      <dgm:prSet presAssocID="{D5391D2A-CFEA-422D-A48D-D3000D56B61C}" presName="Accent11" presStyleCnt="0"/>
      <dgm:spPr/>
    </dgm:pt>
    <dgm:pt modelId="{99E9B181-9A57-4FB5-9857-9915716515E6}" type="pres">
      <dgm:prSet presAssocID="{D5391D2A-CFEA-422D-A48D-D3000D56B61C}" presName="AccentHold3" presStyleLbl="node1" presStyleIdx="12" presStyleCnt="17"/>
      <dgm:spPr/>
    </dgm:pt>
    <dgm:pt modelId="{58036A2F-9E9F-4583-8126-403E7C1965F2}" type="pres">
      <dgm:prSet presAssocID="{4513BF1D-5C87-4234-A307-62F7B0C53609}" presName="Child3" presStyleLbl="node1" presStyleIdx="13" presStyleCnt="17" custScaleX="156860" custLinFactX="-29048" custLinFactNeighborX="-100000" custLinFactNeighborY="20294">
        <dgm:presLayoutVars>
          <dgm:chMax val="0"/>
          <dgm:chPref val="0"/>
        </dgm:presLayoutVars>
      </dgm:prSet>
      <dgm:spPr/>
      <dgm:t>
        <a:bodyPr/>
        <a:lstStyle/>
        <a:p>
          <a:endParaRPr lang="zh-CN" altLang="en-US"/>
        </a:p>
      </dgm:t>
    </dgm:pt>
    <dgm:pt modelId="{A67AD1BF-4843-43F7-9277-2D53BA44F6EF}" type="pres">
      <dgm:prSet presAssocID="{4513BF1D-5C87-4234-A307-62F7B0C53609}" presName="Accent12" presStyleCnt="0"/>
      <dgm:spPr/>
    </dgm:pt>
    <dgm:pt modelId="{BA8462FF-A864-43AB-8B9C-6BBCA252188D}" type="pres">
      <dgm:prSet presAssocID="{4513BF1D-5C87-4234-A307-62F7B0C53609}" presName="AccentHold1" presStyleLbl="node1" presStyleIdx="14" presStyleCnt="17"/>
      <dgm:spPr/>
    </dgm:pt>
    <dgm:pt modelId="{6264C8E2-A109-45E1-88CD-9D0F4341A052}" type="pres">
      <dgm:prSet presAssocID="{A77542BC-58F3-4EFA-80EE-BA1D8F05A986}" presName="Child4" presStyleLbl="node1" presStyleIdx="15" presStyleCnt="17" custScaleX="152256" custScaleY="159637" custLinFactNeighborX="-12825" custLinFactNeighborY="-43840">
        <dgm:presLayoutVars>
          <dgm:chMax val="0"/>
          <dgm:chPref val="0"/>
        </dgm:presLayoutVars>
      </dgm:prSet>
      <dgm:spPr/>
      <dgm:t>
        <a:bodyPr/>
        <a:lstStyle/>
        <a:p>
          <a:endParaRPr lang="zh-CN" altLang="en-US"/>
        </a:p>
      </dgm:t>
    </dgm:pt>
    <dgm:pt modelId="{C4B19F00-3F8D-4DEA-885E-7EAD9CB07F5E}" type="pres">
      <dgm:prSet presAssocID="{A77542BC-58F3-4EFA-80EE-BA1D8F05A986}" presName="Accent13" presStyleCnt="0"/>
      <dgm:spPr/>
    </dgm:pt>
    <dgm:pt modelId="{9C81566E-3DB2-4FD5-8AE2-59327EF71F50}" type="pres">
      <dgm:prSet presAssocID="{A77542BC-58F3-4EFA-80EE-BA1D8F05A986}" presName="AccentHold1" presStyleLbl="node1" presStyleIdx="16" presStyleCnt="17"/>
      <dgm:spPr/>
    </dgm:pt>
  </dgm:ptLst>
  <dgm:cxnLst>
    <dgm:cxn modelId="{596DCE08-E4DB-465D-B543-136483BAA1C3}" srcId="{02A00BA8-923E-4B61-8BB6-12B3CBCE9F3E}" destId="{D5391D2A-CFEA-422D-A48D-D3000D56B61C}" srcOrd="1" destOrd="0" parTransId="{C0FEA50D-A87F-4D37-A8D9-36392A580D5C}" sibTransId="{D972D5F7-F060-4E4A-A1D1-B9A81E3CA4CF}"/>
    <dgm:cxn modelId="{05824813-F5DB-43C5-BA55-E2370A8B00D6}" type="presOf" srcId="{82E1569F-C131-41D2-97C0-38287665D7D7}" destId="{D5162E37-24FB-4CA8-8288-89A14075216E}" srcOrd="0" destOrd="0" presId="urn:microsoft.com/office/officeart/2009/3/layout/CircleRelationship"/>
    <dgm:cxn modelId="{56915EA1-E2B3-4946-A6E1-C24BD968BC1F}" type="presOf" srcId="{A77542BC-58F3-4EFA-80EE-BA1D8F05A986}" destId="{6264C8E2-A109-45E1-88CD-9D0F4341A052}" srcOrd="0" destOrd="0" presId="urn:microsoft.com/office/officeart/2009/3/layout/CircleRelationship"/>
    <dgm:cxn modelId="{48F2F88B-1498-46C3-A655-2CE5D511CBCD}" type="presOf" srcId="{71518A0C-1F6F-4ECF-BFB6-6A22B1D8E406}" destId="{39644A2A-A31F-4E5D-9BE9-7501C6BEE910}" srcOrd="0" destOrd="0" presId="urn:microsoft.com/office/officeart/2009/3/layout/CircleRelationship"/>
    <dgm:cxn modelId="{71831F5B-B299-4C68-91E2-F5C7B4134852}" srcId="{02A00BA8-923E-4B61-8BB6-12B3CBCE9F3E}" destId="{A77542BC-58F3-4EFA-80EE-BA1D8F05A986}" srcOrd="3" destOrd="0" parTransId="{B5E21E01-12B7-4D75-8262-EE8A740E49D4}" sibTransId="{65F9B88E-593B-4CC6-A3BE-629B34A057F3}"/>
    <dgm:cxn modelId="{A7FF4637-1C62-4B19-AC31-FA3907F20EC0}" srcId="{02A00BA8-923E-4B61-8BB6-12B3CBCE9F3E}" destId="{4513BF1D-5C87-4234-A307-62F7B0C53609}" srcOrd="2" destOrd="0" parTransId="{8A4DEFEE-933E-4C1E-81A0-91483807C051}" sibTransId="{54A44494-EF4B-4C42-9A75-546C774042BD}"/>
    <dgm:cxn modelId="{65252881-B6B4-42A2-917C-FE08B0360CE6}" type="presOf" srcId="{02A00BA8-923E-4B61-8BB6-12B3CBCE9F3E}" destId="{82CB4345-6BDE-4E7E-973C-7C70E80685E6}" srcOrd="0" destOrd="0" presId="urn:microsoft.com/office/officeart/2009/3/layout/CircleRelationship"/>
    <dgm:cxn modelId="{7285CDEC-158A-4CE4-84B3-BC962E791763}" type="presOf" srcId="{D5391D2A-CFEA-422D-A48D-D3000D56B61C}" destId="{C12E0283-44C0-4D4C-8CB3-F0D9F083F42C}" srcOrd="0" destOrd="0" presId="urn:microsoft.com/office/officeart/2009/3/layout/CircleRelationship"/>
    <dgm:cxn modelId="{12E04F53-30DD-494D-92AA-2B6D65B35425}" srcId="{02A00BA8-923E-4B61-8BB6-12B3CBCE9F3E}" destId="{71518A0C-1F6F-4ECF-BFB6-6A22B1D8E406}" srcOrd="0" destOrd="0" parTransId="{5F00A4CA-7B20-4B6C-A0FC-38CC1990F221}" sibTransId="{1FA7A429-FD4F-4412-9248-846E4E026661}"/>
    <dgm:cxn modelId="{93CC6C18-A993-4BDF-8DD6-1D7BF1FD51B5}" srcId="{82E1569F-C131-41D2-97C0-38287665D7D7}" destId="{02A00BA8-923E-4B61-8BB6-12B3CBCE9F3E}" srcOrd="0" destOrd="0" parTransId="{699CDEC0-18C9-43D8-A1CB-94D3D7742F6C}" sibTransId="{583B085B-E5B3-4E27-A2EF-B5C274E62D99}"/>
    <dgm:cxn modelId="{A85AB63C-3A8E-4CD7-9985-69D68BB754AA}" type="presOf" srcId="{4513BF1D-5C87-4234-A307-62F7B0C53609}" destId="{58036A2F-9E9F-4583-8126-403E7C1965F2}" srcOrd="0" destOrd="0" presId="urn:microsoft.com/office/officeart/2009/3/layout/CircleRelationship"/>
    <dgm:cxn modelId="{B79C9EB7-AFB0-4A06-A939-AA5DEB3C6BB4}" type="presParOf" srcId="{D5162E37-24FB-4CA8-8288-89A14075216E}" destId="{82CB4345-6BDE-4E7E-973C-7C70E80685E6}" srcOrd="0" destOrd="0" presId="urn:microsoft.com/office/officeart/2009/3/layout/CircleRelationship"/>
    <dgm:cxn modelId="{B3214FA5-363F-4869-902A-02816029A2E6}" type="presParOf" srcId="{D5162E37-24FB-4CA8-8288-89A14075216E}" destId="{841E008D-1C40-46DA-8DC7-FA0B6DFAE443}" srcOrd="1" destOrd="0" presId="urn:microsoft.com/office/officeart/2009/3/layout/CircleRelationship"/>
    <dgm:cxn modelId="{65726082-15B7-4198-BE5D-9D4D341F6337}" type="presParOf" srcId="{D5162E37-24FB-4CA8-8288-89A14075216E}" destId="{077859B4-D2B5-49F4-B9C3-385393469060}" srcOrd="2" destOrd="0" presId="urn:microsoft.com/office/officeart/2009/3/layout/CircleRelationship"/>
    <dgm:cxn modelId="{838CD612-001E-4460-A51B-23356A6D1AAF}" type="presParOf" srcId="{D5162E37-24FB-4CA8-8288-89A14075216E}" destId="{C43BC437-6A3F-4FF6-8FA3-FCDAF9608CA6}" srcOrd="3" destOrd="0" presId="urn:microsoft.com/office/officeart/2009/3/layout/CircleRelationship"/>
    <dgm:cxn modelId="{A96F9E44-8E46-4674-ABA3-2730E7BE8ACB}" type="presParOf" srcId="{D5162E37-24FB-4CA8-8288-89A14075216E}" destId="{CC571977-E2AE-4426-98A6-CC88B9EAC3D4}" srcOrd="4" destOrd="0" presId="urn:microsoft.com/office/officeart/2009/3/layout/CircleRelationship"/>
    <dgm:cxn modelId="{EE3B0D91-CFA7-4139-870B-69EECC8ED5D3}" type="presParOf" srcId="{D5162E37-24FB-4CA8-8288-89A14075216E}" destId="{E9714A59-4901-4CB9-A767-DC1FD400150E}" srcOrd="5" destOrd="0" presId="urn:microsoft.com/office/officeart/2009/3/layout/CircleRelationship"/>
    <dgm:cxn modelId="{130B4392-4013-42FC-BB7D-C16F9052B7A7}" type="presParOf" srcId="{D5162E37-24FB-4CA8-8288-89A14075216E}" destId="{D1952A83-72B6-479F-8D39-8342A0E3E59E}" srcOrd="6" destOrd="0" presId="urn:microsoft.com/office/officeart/2009/3/layout/CircleRelationship"/>
    <dgm:cxn modelId="{457B21E4-1C94-45D0-BA8C-5DE7499F9658}" type="presParOf" srcId="{D5162E37-24FB-4CA8-8288-89A14075216E}" destId="{39644A2A-A31F-4E5D-9BE9-7501C6BEE910}" srcOrd="7" destOrd="0" presId="urn:microsoft.com/office/officeart/2009/3/layout/CircleRelationship"/>
    <dgm:cxn modelId="{013DA844-C3AC-4930-AD9C-42D067B74A45}" type="presParOf" srcId="{D5162E37-24FB-4CA8-8288-89A14075216E}" destId="{FB730C4B-2A83-4E3E-A167-DA00C6E8A588}" srcOrd="8" destOrd="0" presId="urn:microsoft.com/office/officeart/2009/3/layout/CircleRelationship"/>
    <dgm:cxn modelId="{67C2B720-036C-41FB-8FCF-7399635B316A}" type="presParOf" srcId="{FB730C4B-2A83-4E3E-A167-DA00C6E8A588}" destId="{53E9F276-7F79-4D29-9778-8690B48E2603}" srcOrd="0" destOrd="0" presId="urn:microsoft.com/office/officeart/2009/3/layout/CircleRelationship"/>
    <dgm:cxn modelId="{111164E3-163F-4DBF-8404-17F2049FE950}" type="presParOf" srcId="{D5162E37-24FB-4CA8-8288-89A14075216E}" destId="{046F8F52-F3D2-404C-9A12-8F389F891B02}" srcOrd="9" destOrd="0" presId="urn:microsoft.com/office/officeart/2009/3/layout/CircleRelationship"/>
    <dgm:cxn modelId="{F2195637-9EC6-4071-B7CB-D395478FD07B}" type="presParOf" srcId="{046F8F52-F3D2-404C-9A12-8F389F891B02}" destId="{B9C84C69-CC5D-42E4-92E3-93F44699D55B}" srcOrd="0" destOrd="0" presId="urn:microsoft.com/office/officeart/2009/3/layout/CircleRelationship"/>
    <dgm:cxn modelId="{247F7DD0-E0AD-4467-9995-8F9048D845C5}" type="presParOf" srcId="{D5162E37-24FB-4CA8-8288-89A14075216E}" destId="{C12E0283-44C0-4D4C-8CB3-F0D9F083F42C}" srcOrd="10" destOrd="0" presId="urn:microsoft.com/office/officeart/2009/3/layout/CircleRelationship"/>
    <dgm:cxn modelId="{8BB4E30A-2B47-46E2-9EDE-BCCFE74D5F99}" type="presParOf" srcId="{D5162E37-24FB-4CA8-8288-89A14075216E}" destId="{1E9ADD50-3D41-46A8-A4CD-D211CFAA043B}" srcOrd="11" destOrd="0" presId="urn:microsoft.com/office/officeart/2009/3/layout/CircleRelationship"/>
    <dgm:cxn modelId="{F3438CE3-6042-4E11-8AF4-922888DE9D48}" type="presParOf" srcId="{1E9ADD50-3D41-46A8-A4CD-D211CFAA043B}" destId="{2753A289-9BA4-44D2-BDA6-4324285570C5}" srcOrd="0" destOrd="0" presId="urn:microsoft.com/office/officeart/2009/3/layout/CircleRelationship"/>
    <dgm:cxn modelId="{935B6A84-4BDF-4048-A6DE-1051994EBE7D}" type="presParOf" srcId="{D5162E37-24FB-4CA8-8288-89A14075216E}" destId="{FC875D62-49EC-4DC2-B827-BDA7F1ABFD65}" srcOrd="12" destOrd="0" presId="urn:microsoft.com/office/officeart/2009/3/layout/CircleRelationship"/>
    <dgm:cxn modelId="{8BE9688E-78FF-4C96-8FF9-8004075913E9}" type="presParOf" srcId="{FC875D62-49EC-4DC2-B827-BDA7F1ABFD65}" destId="{FE2182AB-4DD8-4A8D-A903-F70A326B6A58}" srcOrd="0" destOrd="0" presId="urn:microsoft.com/office/officeart/2009/3/layout/CircleRelationship"/>
    <dgm:cxn modelId="{49146FBF-B26D-4025-A477-C96FDD2E158E}" type="presParOf" srcId="{D5162E37-24FB-4CA8-8288-89A14075216E}" destId="{BC0E0D2D-1360-4984-ACAD-4A445A9C0DCC}" srcOrd="13" destOrd="0" presId="urn:microsoft.com/office/officeart/2009/3/layout/CircleRelationship"/>
    <dgm:cxn modelId="{1EDF1EC1-32EF-48F4-879B-87289F379596}" type="presParOf" srcId="{BC0E0D2D-1360-4984-ACAD-4A445A9C0DCC}" destId="{99E9B181-9A57-4FB5-9857-9915716515E6}" srcOrd="0" destOrd="0" presId="urn:microsoft.com/office/officeart/2009/3/layout/CircleRelationship"/>
    <dgm:cxn modelId="{8B718C04-D120-49C9-9FB2-F6DA6ABD43DF}" type="presParOf" srcId="{D5162E37-24FB-4CA8-8288-89A14075216E}" destId="{58036A2F-9E9F-4583-8126-403E7C1965F2}" srcOrd="14" destOrd="0" presId="urn:microsoft.com/office/officeart/2009/3/layout/CircleRelationship"/>
    <dgm:cxn modelId="{D4ABBB24-24FC-4453-90EE-E46BA457741B}" type="presParOf" srcId="{D5162E37-24FB-4CA8-8288-89A14075216E}" destId="{A67AD1BF-4843-43F7-9277-2D53BA44F6EF}" srcOrd="15" destOrd="0" presId="urn:microsoft.com/office/officeart/2009/3/layout/CircleRelationship"/>
    <dgm:cxn modelId="{FF03BF79-FC00-4FE2-8FC7-E197982545BC}" type="presParOf" srcId="{A67AD1BF-4843-43F7-9277-2D53BA44F6EF}" destId="{BA8462FF-A864-43AB-8B9C-6BBCA252188D}" srcOrd="0" destOrd="0" presId="urn:microsoft.com/office/officeart/2009/3/layout/CircleRelationship"/>
    <dgm:cxn modelId="{DD700F50-963D-4D82-8D4B-9DF5F047933A}" type="presParOf" srcId="{D5162E37-24FB-4CA8-8288-89A14075216E}" destId="{6264C8E2-A109-45E1-88CD-9D0F4341A052}" srcOrd="16" destOrd="0" presId="urn:microsoft.com/office/officeart/2009/3/layout/CircleRelationship"/>
    <dgm:cxn modelId="{94114D94-943D-410D-942B-06ACA4034E10}" type="presParOf" srcId="{D5162E37-24FB-4CA8-8288-89A14075216E}" destId="{C4B19F00-3F8D-4DEA-885E-7EAD9CB07F5E}" srcOrd="17" destOrd="0" presId="urn:microsoft.com/office/officeart/2009/3/layout/CircleRelationship"/>
    <dgm:cxn modelId="{05CEBAD1-5F78-4F9A-80B2-22DB92F74FD7}" type="presParOf" srcId="{C4B19F00-3F8D-4DEA-885E-7EAD9CB07F5E}" destId="{9C81566E-3DB2-4FD5-8AE2-59327EF71F50}" srcOrd="0" destOrd="0" presId="urn:microsoft.com/office/officeart/2009/3/layout/CircleRelationship"/>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530807-89E9-412E-B809-4EF42737975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zh-CN" altLang="en-US"/>
        </a:p>
      </dgm:t>
    </dgm:pt>
    <dgm:pt modelId="{EC92E13E-7D51-44EE-BE5E-DDE3C59CEA04}">
      <dgm:prSet phldrT="[文本]"/>
      <dgm:spPr/>
      <dgm:t>
        <a:bodyPr/>
        <a:lstStyle/>
        <a:p>
          <a:r>
            <a:rPr lang="zh-CN" altLang="en-US" dirty="0" smtClean="0"/>
            <a:t>时间上：应用驱动的拓展</a:t>
          </a:r>
          <a:endParaRPr lang="zh-CN" altLang="en-US" dirty="0"/>
        </a:p>
      </dgm:t>
    </dgm:pt>
    <dgm:pt modelId="{C8E6C956-F827-4B1E-9392-74F3A7FB3A06}" type="parTrans" cxnId="{8284814C-7FA6-4C7B-BBEC-A224C262D929}">
      <dgm:prSet/>
      <dgm:spPr/>
      <dgm:t>
        <a:bodyPr/>
        <a:lstStyle/>
        <a:p>
          <a:endParaRPr lang="zh-CN" altLang="en-US"/>
        </a:p>
      </dgm:t>
    </dgm:pt>
    <dgm:pt modelId="{70C4E456-1AD7-4228-8D0A-2255E9EFD024}" type="sibTrans" cxnId="{8284814C-7FA6-4C7B-BBEC-A224C262D929}">
      <dgm:prSet/>
      <dgm:spPr/>
      <dgm:t>
        <a:bodyPr/>
        <a:lstStyle/>
        <a:p>
          <a:endParaRPr lang="zh-CN" altLang="en-US"/>
        </a:p>
      </dgm:t>
    </dgm:pt>
    <dgm:pt modelId="{221F27E6-556C-45ED-90A2-40A0AC87F60A}">
      <dgm:prSet phldrT="[文本]"/>
      <dgm:spPr/>
      <dgm:t>
        <a:bodyPr/>
        <a:lstStyle/>
        <a:p>
          <a:r>
            <a:rPr lang="zh-CN" altLang="en-US" dirty="0" smtClean="0"/>
            <a:t>技术上：新技术的拓展</a:t>
          </a:r>
          <a:endParaRPr lang="zh-CN" altLang="en-US" dirty="0"/>
        </a:p>
      </dgm:t>
    </dgm:pt>
    <dgm:pt modelId="{AA3B632C-B751-4F19-BABB-49601FCF50A1}" type="parTrans" cxnId="{E9BEDE9A-EAF6-4101-97F1-2C393FD02C55}">
      <dgm:prSet/>
      <dgm:spPr/>
      <dgm:t>
        <a:bodyPr/>
        <a:lstStyle/>
        <a:p>
          <a:endParaRPr lang="zh-CN" altLang="en-US"/>
        </a:p>
      </dgm:t>
    </dgm:pt>
    <dgm:pt modelId="{BDE83A7B-4A11-4D54-9A55-48E53B87D6E3}" type="sibTrans" cxnId="{E9BEDE9A-EAF6-4101-97F1-2C393FD02C55}">
      <dgm:prSet/>
      <dgm:spPr/>
      <dgm:t>
        <a:bodyPr/>
        <a:lstStyle/>
        <a:p>
          <a:endParaRPr lang="zh-CN" altLang="en-US"/>
        </a:p>
      </dgm:t>
    </dgm:pt>
    <dgm:pt modelId="{FA710B8D-06AE-4F64-9660-23B0A89D79B1}">
      <dgm:prSet phldrT="[文本]"/>
      <dgm:spPr/>
      <dgm:t>
        <a:bodyPr/>
        <a:lstStyle/>
        <a:p>
          <a:r>
            <a:rPr lang="zh-CN" altLang="en-US" dirty="0" smtClean="0"/>
            <a:t>成效上：解决问题上发挥效能</a:t>
          </a:r>
          <a:endParaRPr lang="zh-CN" altLang="en-US" dirty="0"/>
        </a:p>
      </dgm:t>
    </dgm:pt>
    <dgm:pt modelId="{E86C6EFC-D75B-4A37-8975-127F387DF204}" type="parTrans" cxnId="{3027542B-5A28-4D11-AE11-C7BB1D6F4C3B}">
      <dgm:prSet/>
      <dgm:spPr/>
      <dgm:t>
        <a:bodyPr/>
        <a:lstStyle/>
        <a:p>
          <a:endParaRPr lang="zh-CN" altLang="en-US"/>
        </a:p>
      </dgm:t>
    </dgm:pt>
    <dgm:pt modelId="{D03665D6-7E69-49A9-AA3F-2B21C365B3FE}" type="sibTrans" cxnId="{3027542B-5A28-4D11-AE11-C7BB1D6F4C3B}">
      <dgm:prSet/>
      <dgm:spPr/>
      <dgm:t>
        <a:bodyPr/>
        <a:lstStyle/>
        <a:p>
          <a:endParaRPr lang="zh-CN" altLang="en-US"/>
        </a:p>
      </dgm:t>
    </dgm:pt>
    <dgm:pt modelId="{68C1567E-A605-4AA6-AAAB-A842010A150E}" type="pres">
      <dgm:prSet presAssocID="{6B530807-89E9-412E-B809-4EF42737975A}" presName="Name0" presStyleCnt="0">
        <dgm:presLayoutVars>
          <dgm:chMax val="7"/>
          <dgm:chPref val="7"/>
          <dgm:dir/>
        </dgm:presLayoutVars>
      </dgm:prSet>
      <dgm:spPr/>
      <dgm:t>
        <a:bodyPr/>
        <a:lstStyle/>
        <a:p>
          <a:endParaRPr lang="zh-CN" altLang="en-US"/>
        </a:p>
      </dgm:t>
    </dgm:pt>
    <dgm:pt modelId="{4E85AA65-4E75-4562-9279-620FC7600726}" type="pres">
      <dgm:prSet presAssocID="{6B530807-89E9-412E-B809-4EF42737975A}" presName="Name1" presStyleCnt="0"/>
      <dgm:spPr/>
    </dgm:pt>
    <dgm:pt modelId="{C520DE04-8DA7-4566-8B9D-83A36950B16C}" type="pres">
      <dgm:prSet presAssocID="{6B530807-89E9-412E-B809-4EF42737975A}" presName="cycle" presStyleCnt="0"/>
      <dgm:spPr/>
    </dgm:pt>
    <dgm:pt modelId="{ABFDAD00-533C-4549-A07B-67FCC647196C}" type="pres">
      <dgm:prSet presAssocID="{6B530807-89E9-412E-B809-4EF42737975A}" presName="srcNode" presStyleLbl="node1" presStyleIdx="0" presStyleCnt="3"/>
      <dgm:spPr/>
    </dgm:pt>
    <dgm:pt modelId="{A4AA3AEE-5AA0-428C-AA54-949D2E0396C9}" type="pres">
      <dgm:prSet presAssocID="{6B530807-89E9-412E-B809-4EF42737975A}" presName="conn" presStyleLbl="parChTrans1D2" presStyleIdx="0" presStyleCnt="1"/>
      <dgm:spPr/>
      <dgm:t>
        <a:bodyPr/>
        <a:lstStyle/>
        <a:p>
          <a:endParaRPr lang="zh-CN" altLang="en-US"/>
        </a:p>
      </dgm:t>
    </dgm:pt>
    <dgm:pt modelId="{696A0D9A-FA6E-4D69-BA3F-9F9315C33612}" type="pres">
      <dgm:prSet presAssocID="{6B530807-89E9-412E-B809-4EF42737975A}" presName="extraNode" presStyleLbl="node1" presStyleIdx="0" presStyleCnt="3"/>
      <dgm:spPr/>
    </dgm:pt>
    <dgm:pt modelId="{47606D7D-3F15-4EE8-950E-BAED00DAC2EF}" type="pres">
      <dgm:prSet presAssocID="{6B530807-89E9-412E-B809-4EF42737975A}" presName="dstNode" presStyleLbl="node1" presStyleIdx="0" presStyleCnt="3"/>
      <dgm:spPr/>
    </dgm:pt>
    <dgm:pt modelId="{A9ECF794-C2C7-4B0A-82F3-1974A9AA3B80}" type="pres">
      <dgm:prSet presAssocID="{EC92E13E-7D51-44EE-BE5E-DDE3C59CEA04}" presName="text_1" presStyleLbl="node1" presStyleIdx="0" presStyleCnt="3">
        <dgm:presLayoutVars>
          <dgm:bulletEnabled val="1"/>
        </dgm:presLayoutVars>
      </dgm:prSet>
      <dgm:spPr/>
      <dgm:t>
        <a:bodyPr/>
        <a:lstStyle/>
        <a:p>
          <a:endParaRPr lang="zh-CN" altLang="en-US"/>
        </a:p>
      </dgm:t>
    </dgm:pt>
    <dgm:pt modelId="{886DC9C2-DAA0-4EF8-ABF1-71FAABF34B06}" type="pres">
      <dgm:prSet presAssocID="{EC92E13E-7D51-44EE-BE5E-DDE3C59CEA04}" presName="accent_1" presStyleCnt="0"/>
      <dgm:spPr/>
    </dgm:pt>
    <dgm:pt modelId="{200C0B9A-3ACC-465A-BDF3-BFA72EE21D03}" type="pres">
      <dgm:prSet presAssocID="{EC92E13E-7D51-44EE-BE5E-DDE3C59CEA04}" presName="accentRepeatNode" presStyleLbl="solidFgAcc1" presStyleIdx="0" presStyleCnt="3"/>
      <dgm:spPr/>
    </dgm:pt>
    <dgm:pt modelId="{10B60F4D-1DF5-489A-953A-693473B81D01}" type="pres">
      <dgm:prSet presAssocID="{221F27E6-556C-45ED-90A2-40A0AC87F60A}" presName="text_2" presStyleLbl="node1" presStyleIdx="1" presStyleCnt="3">
        <dgm:presLayoutVars>
          <dgm:bulletEnabled val="1"/>
        </dgm:presLayoutVars>
      </dgm:prSet>
      <dgm:spPr/>
      <dgm:t>
        <a:bodyPr/>
        <a:lstStyle/>
        <a:p>
          <a:endParaRPr lang="zh-CN" altLang="en-US"/>
        </a:p>
      </dgm:t>
    </dgm:pt>
    <dgm:pt modelId="{7A6407F7-0FE8-48CB-B7A7-9EB0BFF4BC5C}" type="pres">
      <dgm:prSet presAssocID="{221F27E6-556C-45ED-90A2-40A0AC87F60A}" presName="accent_2" presStyleCnt="0"/>
      <dgm:spPr/>
    </dgm:pt>
    <dgm:pt modelId="{A267E8B3-3357-4E46-A1EE-7C8940C520ED}" type="pres">
      <dgm:prSet presAssocID="{221F27E6-556C-45ED-90A2-40A0AC87F60A}" presName="accentRepeatNode" presStyleLbl="solidFgAcc1" presStyleIdx="1" presStyleCnt="3" custLinFactNeighborX="1950" custLinFactNeighborY="-5717"/>
      <dgm:spPr>
        <a:solidFill>
          <a:srgbClr val="FFFFFF"/>
        </a:solidFill>
      </dgm:spPr>
    </dgm:pt>
    <dgm:pt modelId="{6B8087C7-7D27-4CDE-9C0A-13561B09BB77}" type="pres">
      <dgm:prSet presAssocID="{FA710B8D-06AE-4F64-9660-23B0A89D79B1}" presName="text_3" presStyleLbl="node1" presStyleIdx="2" presStyleCnt="3">
        <dgm:presLayoutVars>
          <dgm:bulletEnabled val="1"/>
        </dgm:presLayoutVars>
      </dgm:prSet>
      <dgm:spPr/>
      <dgm:t>
        <a:bodyPr/>
        <a:lstStyle/>
        <a:p>
          <a:endParaRPr lang="zh-CN" altLang="en-US"/>
        </a:p>
      </dgm:t>
    </dgm:pt>
    <dgm:pt modelId="{C45B25EE-F7A1-404E-9FE5-975ECFF80A4E}" type="pres">
      <dgm:prSet presAssocID="{FA710B8D-06AE-4F64-9660-23B0A89D79B1}" presName="accent_3" presStyleCnt="0"/>
      <dgm:spPr/>
    </dgm:pt>
    <dgm:pt modelId="{4D958648-BFD0-4D38-AE3B-836EDD25A531}" type="pres">
      <dgm:prSet presAssocID="{FA710B8D-06AE-4F64-9660-23B0A89D79B1}" presName="accentRepeatNode" presStyleLbl="solidFgAcc1" presStyleIdx="2" presStyleCnt="3"/>
      <dgm:spPr/>
    </dgm:pt>
  </dgm:ptLst>
  <dgm:cxnLst>
    <dgm:cxn modelId="{FC4D25C4-8DB8-4915-8A81-4BD51B4EFE99}" type="presOf" srcId="{FA710B8D-06AE-4F64-9660-23B0A89D79B1}" destId="{6B8087C7-7D27-4CDE-9C0A-13561B09BB77}" srcOrd="0" destOrd="0" presId="urn:microsoft.com/office/officeart/2008/layout/VerticalCurvedList"/>
    <dgm:cxn modelId="{8284814C-7FA6-4C7B-BBEC-A224C262D929}" srcId="{6B530807-89E9-412E-B809-4EF42737975A}" destId="{EC92E13E-7D51-44EE-BE5E-DDE3C59CEA04}" srcOrd="0" destOrd="0" parTransId="{C8E6C956-F827-4B1E-9392-74F3A7FB3A06}" sibTransId="{70C4E456-1AD7-4228-8D0A-2255E9EFD024}"/>
    <dgm:cxn modelId="{3027542B-5A28-4D11-AE11-C7BB1D6F4C3B}" srcId="{6B530807-89E9-412E-B809-4EF42737975A}" destId="{FA710B8D-06AE-4F64-9660-23B0A89D79B1}" srcOrd="2" destOrd="0" parTransId="{E86C6EFC-D75B-4A37-8975-127F387DF204}" sibTransId="{D03665D6-7E69-49A9-AA3F-2B21C365B3FE}"/>
    <dgm:cxn modelId="{26C995B3-8D28-4E3E-A0A0-C7968CD09A0E}" type="presOf" srcId="{EC92E13E-7D51-44EE-BE5E-DDE3C59CEA04}" destId="{A9ECF794-C2C7-4B0A-82F3-1974A9AA3B80}" srcOrd="0" destOrd="0" presId="urn:microsoft.com/office/officeart/2008/layout/VerticalCurvedList"/>
    <dgm:cxn modelId="{E9BEDE9A-EAF6-4101-97F1-2C393FD02C55}" srcId="{6B530807-89E9-412E-B809-4EF42737975A}" destId="{221F27E6-556C-45ED-90A2-40A0AC87F60A}" srcOrd="1" destOrd="0" parTransId="{AA3B632C-B751-4F19-BABB-49601FCF50A1}" sibTransId="{BDE83A7B-4A11-4D54-9A55-48E53B87D6E3}"/>
    <dgm:cxn modelId="{A84BEFCB-7DF9-4C4E-BEF9-6C3A4AFE828B}" type="presOf" srcId="{221F27E6-556C-45ED-90A2-40A0AC87F60A}" destId="{10B60F4D-1DF5-489A-953A-693473B81D01}" srcOrd="0" destOrd="0" presId="urn:microsoft.com/office/officeart/2008/layout/VerticalCurvedList"/>
    <dgm:cxn modelId="{B710D9D7-1B6B-489A-A894-671388BE7040}" type="presOf" srcId="{6B530807-89E9-412E-B809-4EF42737975A}" destId="{68C1567E-A605-4AA6-AAAB-A842010A150E}" srcOrd="0" destOrd="0" presId="urn:microsoft.com/office/officeart/2008/layout/VerticalCurvedList"/>
    <dgm:cxn modelId="{59541D26-2077-44B8-A3C4-2AD0EEDAC678}" type="presOf" srcId="{70C4E456-1AD7-4228-8D0A-2255E9EFD024}" destId="{A4AA3AEE-5AA0-428C-AA54-949D2E0396C9}" srcOrd="0" destOrd="0" presId="urn:microsoft.com/office/officeart/2008/layout/VerticalCurvedList"/>
    <dgm:cxn modelId="{58613FD6-27EB-47AA-8CC9-DA2EB6EA9AD0}" type="presParOf" srcId="{68C1567E-A605-4AA6-AAAB-A842010A150E}" destId="{4E85AA65-4E75-4562-9279-620FC7600726}" srcOrd="0" destOrd="0" presId="urn:microsoft.com/office/officeart/2008/layout/VerticalCurvedList"/>
    <dgm:cxn modelId="{1995D7BE-0544-44CB-9A0D-AC711D9F9D82}" type="presParOf" srcId="{4E85AA65-4E75-4562-9279-620FC7600726}" destId="{C520DE04-8DA7-4566-8B9D-83A36950B16C}" srcOrd="0" destOrd="0" presId="urn:microsoft.com/office/officeart/2008/layout/VerticalCurvedList"/>
    <dgm:cxn modelId="{66188038-8523-4490-8444-9590FA0F4A76}" type="presParOf" srcId="{C520DE04-8DA7-4566-8B9D-83A36950B16C}" destId="{ABFDAD00-533C-4549-A07B-67FCC647196C}" srcOrd="0" destOrd="0" presId="urn:microsoft.com/office/officeart/2008/layout/VerticalCurvedList"/>
    <dgm:cxn modelId="{6C248692-D9EA-41C4-89DF-7EC2F7575F33}" type="presParOf" srcId="{C520DE04-8DA7-4566-8B9D-83A36950B16C}" destId="{A4AA3AEE-5AA0-428C-AA54-949D2E0396C9}" srcOrd="1" destOrd="0" presId="urn:microsoft.com/office/officeart/2008/layout/VerticalCurvedList"/>
    <dgm:cxn modelId="{F47BE32B-B66C-4AFD-BE8B-87C2B64584F1}" type="presParOf" srcId="{C520DE04-8DA7-4566-8B9D-83A36950B16C}" destId="{696A0D9A-FA6E-4D69-BA3F-9F9315C33612}" srcOrd="2" destOrd="0" presId="urn:microsoft.com/office/officeart/2008/layout/VerticalCurvedList"/>
    <dgm:cxn modelId="{D92A4001-9F50-4C7F-90B4-BFE4EF60C088}" type="presParOf" srcId="{C520DE04-8DA7-4566-8B9D-83A36950B16C}" destId="{47606D7D-3F15-4EE8-950E-BAED00DAC2EF}" srcOrd="3" destOrd="0" presId="urn:microsoft.com/office/officeart/2008/layout/VerticalCurvedList"/>
    <dgm:cxn modelId="{918E0C1F-082F-48E5-A9FD-4700D2136D3F}" type="presParOf" srcId="{4E85AA65-4E75-4562-9279-620FC7600726}" destId="{A9ECF794-C2C7-4B0A-82F3-1974A9AA3B80}" srcOrd="1" destOrd="0" presId="urn:microsoft.com/office/officeart/2008/layout/VerticalCurvedList"/>
    <dgm:cxn modelId="{128FCF2A-7B3F-453F-AC35-D29EC2618052}" type="presParOf" srcId="{4E85AA65-4E75-4562-9279-620FC7600726}" destId="{886DC9C2-DAA0-4EF8-ABF1-71FAABF34B06}" srcOrd="2" destOrd="0" presId="urn:microsoft.com/office/officeart/2008/layout/VerticalCurvedList"/>
    <dgm:cxn modelId="{45CA9A7D-8B94-4C26-80EB-880612143DB3}" type="presParOf" srcId="{886DC9C2-DAA0-4EF8-ABF1-71FAABF34B06}" destId="{200C0B9A-3ACC-465A-BDF3-BFA72EE21D03}" srcOrd="0" destOrd="0" presId="urn:microsoft.com/office/officeart/2008/layout/VerticalCurvedList"/>
    <dgm:cxn modelId="{4C8AEF61-9803-49EA-9E2D-2AD563C1DC78}" type="presParOf" srcId="{4E85AA65-4E75-4562-9279-620FC7600726}" destId="{10B60F4D-1DF5-489A-953A-693473B81D01}" srcOrd="3" destOrd="0" presId="urn:microsoft.com/office/officeart/2008/layout/VerticalCurvedList"/>
    <dgm:cxn modelId="{97EE0F0E-196B-49D2-88A9-0CF1B43DF2A6}" type="presParOf" srcId="{4E85AA65-4E75-4562-9279-620FC7600726}" destId="{7A6407F7-0FE8-48CB-B7A7-9EB0BFF4BC5C}" srcOrd="4" destOrd="0" presId="urn:microsoft.com/office/officeart/2008/layout/VerticalCurvedList"/>
    <dgm:cxn modelId="{F0C8F76A-CA14-494E-8A01-C4FE56020C0B}" type="presParOf" srcId="{7A6407F7-0FE8-48CB-B7A7-9EB0BFF4BC5C}" destId="{A267E8B3-3357-4E46-A1EE-7C8940C520ED}" srcOrd="0" destOrd="0" presId="urn:microsoft.com/office/officeart/2008/layout/VerticalCurvedList"/>
    <dgm:cxn modelId="{4B92EF82-FAF2-4F89-8D1B-134870AE9446}" type="presParOf" srcId="{4E85AA65-4E75-4562-9279-620FC7600726}" destId="{6B8087C7-7D27-4CDE-9C0A-13561B09BB77}" srcOrd="5" destOrd="0" presId="urn:microsoft.com/office/officeart/2008/layout/VerticalCurvedList"/>
    <dgm:cxn modelId="{11A4BD06-3984-4A8B-B6B4-3F64135D9180}" type="presParOf" srcId="{4E85AA65-4E75-4562-9279-620FC7600726}" destId="{C45B25EE-F7A1-404E-9FE5-975ECFF80A4E}" srcOrd="6" destOrd="0" presId="urn:microsoft.com/office/officeart/2008/layout/VerticalCurvedList"/>
    <dgm:cxn modelId="{472BCCE5-E8A8-4FFC-A1F7-96011FD9C08E}" type="presParOf" srcId="{C45B25EE-F7A1-404E-9FE5-975ECFF80A4E}" destId="{4D958648-BFD0-4D38-AE3B-836EDD25A531}" srcOrd="0" destOrd="0" presId="urn:microsoft.com/office/officeart/2008/layout/VerticalCurvedList"/>
  </dgm:cxnLst>
  <dgm:bg/>
  <dgm:whole/>
</dgm:dataModel>
</file>

<file path=ppt/diagrams/data3.xml><?xml version="1.0" encoding="utf-8"?>
<dgm:dataModel xmlns:dgm="http://schemas.openxmlformats.org/drawingml/2006/diagram" xmlns:a="http://schemas.openxmlformats.org/drawingml/2006/main">
  <dgm:ptLst>
    <dgm:pt modelId="{B0AF1D1E-2A93-4BC8-BDA5-1529130CBB65}" type="doc">
      <dgm:prSet loTypeId="urn:microsoft.com/office/officeart/2005/8/layout/hProcess9" loCatId="process" qsTypeId="urn:microsoft.com/office/officeart/2005/8/quickstyle/simple1" qsCatId="simple" csTypeId="urn:microsoft.com/office/officeart/2005/8/colors/accent1_2" csCatId="accent1" phldr="1"/>
      <dgm:spPr/>
    </dgm:pt>
    <dgm:pt modelId="{A1C6AE05-E3A4-4B71-B83E-8D43364C5B68}">
      <dgm:prSet phldrT="[文本]"/>
      <dgm:spPr/>
      <dgm:t>
        <a:bodyPr/>
        <a:lstStyle/>
        <a:p>
          <a:r>
            <a:rPr lang="zh-CN" altLang="en-US" dirty="0" smtClean="0"/>
            <a:t>网上</a:t>
          </a:r>
          <a:endParaRPr lang="en-US" altLang="zh-CN" dirty="0" smtClean="0"/>
        </a:p>
        <a:p>
          <a:r>
            <a:rPr lang="zh-CN" altLang="en-US" dirty="0" smtClean="0"/>
            <a:t>备课</a:t>
          </a:r>
          <a:endParaRPr lang="zh-CN" altLang="en-US" dirty="0"/>
        </a:p>
      </dgm:t>
    </dgm:pt>
    <dgm:pt modelId="{279AA58E-C283-4F33-AD99-346DDFCDDC14}" type="parTrans" cxnId="{C8CB06EC-E7E4-41CE-9115-72564E3AA51D}">
      <dgm:prSet/>
      <dgm:spPr/>
      <dgm:t>
        <a:bodyPr/>
        <a:lstStyle/>
        <a:p>
          <a:endParaRPr lang="zh-CN" altLang="en-US"/>
        </a:p>
      </dgm:t>
    </dgm:pt>
    <dgm:pt modelId="{1B0F3B39-2FC8-441F-97D2-B379BE4A3579}" type="sibTrans" cxnId="{C8CB06EC-E7E4-41CE-9115-72564E3AA51D}">
      <dgm:prSet/>
      <dgm:spPr/>
      <dgm:t>
        <a:bodyPr/>
        <a:lstStyle/>
        <a:p>
          <a:endParaRPr lang="zh-CN" altLang="en-US"/>
        </a:p>
      </dgm:t>
    </dgm:pt>
    <dgm:pt modelId="{5F3F8C4B-0100-48BF-9263-66843AF95A7C}">
      <dgm:prSet phldrT="[文本]"/>
      <dgm:spPr/>
      <dgm:t>
        <a:bodyPr/>
        <a:lstStyle/>
        <a:p>
          <a:r>
            <a:rPr lang="zh-CN" altLang="en-US" dirty="0" smtClean="0"/>
            <a:t>网上听课评课</a:t>
          </a:r>
          <a:endParaRPr lang="zh-CN" altLang="en-US" dirty="0"/>
        </a:p>
      </dgm:t>
    </dgm:pt>
    <dgm:pt modelId="{10E91F60-52B3-4C7A-A676-A405800B2814}" type="parTrans" cxnId="{B87D84AF-0A45-4730-96BA-FA72C2FBA6DF}">
      <dgm:prSet/>
      <dgm:spPr/>
      <dgm:t>
        <a:bodyPr/>
        <a:lstStyle/>
        <a:p>
          <a:endParaRPr lang="zh-CN" altLang="en-US"/>
        </a:p>
      </dgm:t>
    </dgm:pt>
    <dgm:pt modelId="{78CB2388-E510-4110-AFD5-02771311FE04}" type="sibTrans" cxnId="{B87D84AF-0A45-4730-96BA-FA72C2FBA6DF}">
      <dgm:prSet/>
      <dgm:spPr/>
      <dgm:t>
        <a:bodyPr/>
        <a:lstStyle/>
        <a:p>
          <a:endParaRPr lang="zh-CN" altLang="en-US"/>
        </a:p>
      </dgm:t>
    </dgm:pt>
    <dgm:pt modelId="{11701D5F-B8F6-4463-9248-482CC574EA9D}">
      <dgm:prSet phldrT="[文本]"/>
      <dgm:spPr/>
      <dgm:t>
        <a:bodyPr/>
        <a:lstStyle/>
        <a:p>
          <a:r>
            <a:rPr lang="zh-CN" altLang="en-US" dirty="0" smtClean="0"/>
            <a:t>各自实践反思</a:t>
          </a:r>
          <a:endParaRPr lang="zh-CN" altLang="en-US" dirty="0"/>
        </a:p>
      </dgm:t>
    </dgm:pt>
    <dgm:pt modelId="{1EB92E5A-6386-43A1-9947-46FE95BDC471}" type="parTrans" cxnId="{F8E9BA05-0C0C-442A-8BB9-5C8044613055}">
      <dgm:prSet/>
      <dgm:spPr/>
      <dgm:t>
        <a:bodyPr/>
        <a:lstStyle/>
        <a:p>
          <a:endParaRPr lang="zh-CN" altLang="en-US"/>
        </a:p>
      </dgm:t>
    </dgm:pt>
    <dgm:pt modelId="{85A6B68F-0433-4F3E-BB55-0DBC6293DD7D}" type="sibTrans" cxnId="{F8E9BA05-0C0C-442A-8BB9-5C8044613055}">
      <dgm:prSet/>
      <dgm:spPr/>
      <dgm:t>
        <a:bodyPr/>
        <a:lstStyle/>
        <a:p>
          <a:endParaRPr lang="zh-CN" altLang="en-US"/>
        </a:p>
      </dgm:t>
    </dgm:pt>
    <dgm:pt modelId="{C7D56320-3233-42A8-BC49-0FAB2B8BA81A}" type="pres">
      <dgm:prSet presAssocID="{B0AF1D1E-2A93-4BC8-BDA5-1529130CBB65}" presName="CompostProcess" presStyleCnt="0">
        <dgm:presLayoutVars>
          <dgm:dir/>
          <dgm:resizeHandles val="exact"/>
        </dgm:presLayoutVars>
      </dgm:prSet>
      <dgm:spPr/>
    </dgm:pt>
    <dgm:pt modelId="{7E38026E-EBED-4B77-BFA9-530F4132DEB2}" type="pres">
      <dgm:prSet presAssocID="{B0AF1D1E-2A93-4BC8-BDA5-1529130CBB65}" presName="arrow" presStyleLbl="bgShp" presStyleIdx="0" presStyleCnt="1" custLinFactNeighborX="3706" custLinFactNeighborY="13281"/>
      <dgm:spPr/>
    </dgm:pt>
    <dgm:pt modelId="{932568D0-FA11-4A2F-A98A-6E9E91826D9A}" type="pres">
      <dgm:prSet presAssocID="{B0AF1D1E-2A93-4BC8-BDA5-1529130CBB65}" presName="linearProcess" presStyleCnt="0"/>
      <dgm:spPr/>
    </dgm:pt>
    <dgm:pt modelId="{B2B6F34F-5544-4B82-B4EF-811515ED428E}" type="pres">
      <dgm:prSet presAssocID="{A1C6AE05-E3A4-4B71-B83E-8D43364C5B68}" presName="textNode" presStyleLbl="node1" presStyleIdx="0" presStyleCnt="3">
        <dgm:presLayoutVars>
          <dgm:bulletEnabled val="1"/>
        </dgm:presLayoutVars>
      </dgm:prSet>
      <dgm:spPr/>
      <dgm:t>
        <a:bodyPr/>
        <a:lstStyle/>
        <a:p>
          <a:endParaRPr lang="zh-CN" altLang="en-US"/>
        </a:p>
      </dgm:t>
    </dgm:pt>
    <dgm:pt modelId="{CCFFE40E-C21A-41A1-A205-D9E26364A80C}" type="pres">
      <dgm:prSet presAssocID="{1B0F3B39-2FC8-441F-97D2-B379BE4A3579}" presName="sibTrans" presStyleCnt="0"/>
      <dgm:spPr/>
    </dgm:pt>
    <dgm:pt modelId="{5AC8F57D-7665-404A-A265-1830A8893638}" type="pres">
      <dgm:prSet presAssocID="{5F3F8C4B-0100-48BF-9263-66843AF95A7C}" presName="textNode" presStyleLbl="node1" presStyleIdx="1" presStyleCnt="3">
        <dgm:presLayoutVars>
          <dgm:bulletEnabled val="1"/>
        </dgm:presLayoutVars>
      </dgm:prSet>
      <dgm:spPr/>
      <dgm:t>
        <a:bodyPr/>
        <a:lstStyle/>
        <a:p>
          <a:endParaRPr lang="zh-CN" altLang="en-US"/>
        </a:p>
      </dgm:t>
    </dgm:pt>
    <dgm:pt modelId="{10FC478D-9317-478B-A84F-D88DF70DCA42}" type="pres">
      <dgm:prSet presAssocID="{78CB2388-E510-4110-AFD5-02771311FE04}" presName="sibTrans" presStyleCnt="0"/>
      <dgm:spPr/>
    </dgm:pt>
    <dgm:pt modelId="{1B449CF3-3523-44AF-A3E8-D166525CE6F5}" type="pres">
      <dgm:prSet presAssocID="{11701D5F-B8F6-4463-9248-482CC574EA9D}" presName="textNode" presStyleLbl="node1" presStyleIdx="2" presStyleCnt="3">
        <dgm:presLayoutVars>
          <dgm:bulletEnabled val="1"/>
        </dgm:presLayoutVars>
      </dgm:prSet>
      <dgm:spPr/>
      <dgm:t>
        <a:bodyPr/>
        <a:lstStyle/>
        <a:p>
          <a:endParaRPr lang="zh-CN" altLang="en-US"/>
        </a:p>
      </dgm:t>
    </dgm:pt>
  </dgm:ptLst>
  <dgm:cxnLst>
    <dgm:cxn modelId="{9222FC0A-EBA1-4E66-AF42-270DDE314E3D}" type="presOf" srcId="{5F3F8C4B-0100-48BF-9263-66843AF95A7C}" destId="{5AC8F57D-7665-404A-A265-1830A8893638}" srcOrd="0" destOrd="0" presId="urn:microsoft.com/office/officeart/2005/8/layout/hProcess9"/>
    <dgm:cxn modelId="{C8CB06EC-E7E4-41CE-9115-72564E3AA51D}" srcId="{B0AF1D1E-2A93-4BC8-BDA5-1529130CBB65}" destId="{A1C6AE05-E3A4-4B71-B83E-8D43364C5B68}" srcOrd="0" destOrd="0" parTransId="{279AA58E-C283-4F33-AD99-346DDFCDDC14}" sibTransId="{1B0F3B39-2FC8-441F-97D2-B379BE4A3579}"/>
    <dgm:cxn modelId="{13D3E4C7-3B2C-4DDE-BE88-70192F37F7D0}" type="presOf" srcId="{B0AF1D1E-2A93-4BC8-BDA5-1529130CBB65}" destId="{C7D56320-3233-42A8-BC49-0FAB2B8BA81A}" srcOrd="0" destOrd="0" presId="urn:microsoft.com/office/officeart/2005/8/layout/hProcess9"/>
    <dgm:cxn modelId="{F25493DC-3878-4821-A81D-C0CC0B58D6FF}" type="presOf" srcId="{A1C6AE05-E3A4-4B71-B83E-8D43364C5B68}" destId="{B2B6F34F-5544-4B82-B4EF-811515ED428E}" srcOrd="0" destOrd="0" presId="urn:microsoft.com/office/officeart/2005/8/layout/hProcess9"/>
    <dgm:cxn modelId="{1AD270C2-604F-4EA4-B114-2808BD706F52}" type="presOf" srcId="{11701D5F-B8F6-4463-9248-482CC574EA9D}" destId="{1B449CF3-3523-44AF-A3E8-D166525CE6F5}" srcOrd="0" destOrd="0" presId="urn:microsoft.com/office/officeart/2005/8/layout/hProcess9"/>
    <dgm:cxn modelId="{B87D84AF-0A45-4730-96BA-FA72C2FBA6DF}" srcId="{B0AF1D1E-2A93-4BC8-BDA5-1529130CBB65}" destId="{5F3F8C4B-0100-48BF-9263-66843AF95A7C}" srcOrd="1" destOrd="0" parTransId="{10E91F60-52B3-4C7A-A676-A405800B2814}" sibTransId="{78CB2388-E510-4110-AFD5-02771311FE04}"/>
    <dgm:cxn modelId="{F8E9BA05-0C0C-442A-8BB9-5C8044613055}" srcId="{B0AF1D1E-2A93-4BC8-BDA5-1529130CBB65}" destId="{11701D5F-B8F6-4463-9248-482CC574EA9D}" srcOrd="2" destOrd="0" parTransId="{1EB92E5A-6386-43A1-9947-46FE95BDC471}" sibTransId="{85A6B68F-0433-4F3E-BB55-0DBC6293DD7D}"/>
    <dgm:cxn modelId="{8E931730-219A-4DEA-96D1-D2D06B492AC6}" type="presParOf" srcId="{C7D56320-3233-42A8-BC49-0FAB2B8BA81A}" destId="{7E38026E-EBED-4B77-BFA9-530F4132DEB2}" srcOrd="0" destOrd="0" presId="urn:microsoft.com/office/officeart/2005/8/layout/hProcess9"/>
    <dgm:cxn modelId="{7D6A9B2B-E101-46B9-83B4-9C0A644DE002}" type="presParOf" srcId="{C7D56320-3233-42A8-BC49-0FAB2B8BA81A}" destId="{932568D0-FA11-4A2F-A98A-6E9E91826D9A}" srcOrd="1" destOrd="0" presId="urn:microsoft.com/office/officeart/2005/8/layout/hProcess9"/>
    <dgm:cxn modelId="{138E22D0-B6DC-4C75-B932-C1EE9D453C3C}" type="presParOf" srcId="{932568D0-FA11-4A2F-A98A-6E9E91826D9A}" destId="{B2B6F34F-5544-4B82-B4EF-811515ED428E}" srcOrd="0" destOrd="0" presId="urn:microsoft.com/office/officeart/2005/8/layout/hProcess9"/>
    <dgm:cxn modelId="{79B0EC4D-6405-4C89-BE4A-40C5131ABD85}" type="presParOf" srcId="{932568D0-FA11-4A2F-A98A-6E9E91826D9A}" destId="{CCFFE40E-C21A-41A1-A205-D9E26364A80C}" srcOrd="1" destOrd="0" presId="urn:microsoft.com/office/officeart/2005/8/layout/hProcess9"/>
    <dgm:cxn modelId="{23CFB248-6809-4C27-A92C-FF66DAD15138}" type="presParOf" srcId="{932568D0-FA11-4A2F-A98A-6E9E91826D9A}" destId="{5AC8F57D-7665-404A-A265-1830A8893638}" srcOrd="2" destOrd="0" presId="urn:microsoft.com/office/officeart/2005/8/layout/hProcess9"/>
    <dgm:cxn modelId="{4384D754-9835-47A3-B34B-B3C39408DF2C}" type="presParOf" srcId="{932568D0-FA11-4A2F-A98A-6E9E91826D9A}" destId="{10FC478D-9317-478B-A84F-D88DF70DCA42}" srcOrd="3" destOrd="0" presId="urn:microsoft.com/office/officeart/2005/8/layout/hProcess9"/>
    <dgm:cxn modelId="{1586F8A4-6D6C-4975-ACFB-8A5CF8262572}" type="presParOf" srcId="{932568D0-FA11-4A2F-A98A-6E9E91826D9A}" destId="{1B449CF3-3523-44AF-A3E8-D166525CE6F5}"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AF1D1E-2A93-4BC8-BDA5-1529130CBB65}" type="doc">
      <dgm:prSet loTypeId="urn:microsoft.com/office/officeart/2005/8/layout/hProcess9" loCatId="process" qsTypeId="urn:microsoft.com/office/officeart/2005/8/quickstyle/simple1" qsCatId="simple" csTypeId="urn:microsoft.com/office/officeart/2005/8/colors/accent1_2" csCatId="accent1" phldr="1"/>
      <dgm:spPr/>
    </dgm:pt>
    <dgm:pt modelId="{A1C6AE05-E3A4-4B71-B83E-8D43364C5B68}">
      <dgm:prSet phldrT="[文本]"/>
      <dgm:spPr/>
      <dgm:t>
        <a:bodyPr/>
        <a:lstStyle/>
        <a:p>
          <a:r>
            <a:rPr lang="zh-CN" altLang="en-US" dirty="0" smtClean="0"/>
            <a:t>网上</a:t>
          </a:r>
          <a:endParaRPr lang="en-US" altLang="zh-CN" dirty="0" smtClean="0"/>
        </a:p>
        <a:p>
          <a:r>
            <a:rPr lang="zh-CN" altLang="en-US" dirty="0" smtClean="0"/>
            <a:t>备课</a:t>
          </a:r>
          <a:endParaRPr lang="zh-CN" altLang="en-US" dirty="0"/>
        </a:p>
      </dgm:t>
    </dgm:pt>
    <dgm:pt modelId="{279AA58E-C283-4F33-AD99-346DDFCDDC14}" type="parTrans" cxnId="{C8CB06EC-E7E4-41CE-9115-72564E3AA51D}">
      <dgm:prSet/>
      <dgm:spPr/>
      <dgm:t>
        <a:bodyPr/>
        <a:lstStyle/>
        <a:p>
          <a:endParaRPr lang="zh-CN" altLang="en-US"/>
        </a:p>
      </dgm:t>
    </dgm:pt>
    <dgm:pt modelId="{1B0F3B39-2FC8-441F-97D2-B379BE4A3579}" type="sibTrans" cxnId="{C8CB06EC-E7E4-41CE-9115-72564E3AA51D}">
      <dgm:prSet/>
      <dgm:spPr/>
      <dgm:t>
        <a:bodyPr/>
        <a:lstStyle/>
        <a:p>
          <a:endParaRPr lang="zh-CN" altLang="en-US"/>
        </a:p>
      </dgm:t>
    </dgm:pt>
    <dgm:pt modelId="{5F3F8C4B-0100-48BF-9263-66843AF95A7C}">
      <dgm:prSet phldrT="[文本]"/>
      <dgm:spPr/>
      <dgm:t>
        <a:bodyPr/>
        <a:lstStyle/>
        <a:p>
          <a:r>
            <a:rPr lang="zh-CN" altLang="en-US" dirty="0" smtClean="0"/>
            <a:t>网上听课评课</a:t>
          </a:r>
          <a:endParaRPr lang="zh-CN" altLang="en-US" dirty="0"/>
        </a:p>
      </dgm:t>
    </dgm:pt>
    <dgm:pt modelId="{10E91F60-52B3-4C7A-A676-A405800B2814}" type="parTrans" cxnId="{B87D84AF-0A45-4730-96BA-FA72C2FBA6DF}">
      <dgm:prSet/>
      <dgm:spPr/>
      <dgm:t>
        <a:bodyPr/>
        <a:lstStyle/>
        <a:p>
          <a:endParaRPr lang="zh-CN" altLang="en-US"/>
        </a:p>
      </dgm:t>
    </dgm:pt>
    <dgm:pt modelId="{78CB2388-E510-4110-AFD5-02771311FE04}" type="sibTrans" cxnId="{B87D84AF-0A45-4730-96BA-FA72C2FBA6DF}">
      <dgm:prSet/>
      <dgm:spPr/>
      <dgm:t>
        <a:bodyPr/>
        <a:lstStyle/>
        <a:p>
          <a:endParaRPr lang="zh-CN" altLang="en-US"/>
        </a:p>
      </dgm:t>
    </dgm:pt>
    <dgm:pt modelId="{11701D5F-B8F6-4463-9248-482CC574EA9D}">
      <dgm:prSet phldrT="[文本]"/>
      <dgm:spPr/>
      <dgm:t>
        <a:bodyPr/>
        <a:lstStyle/>
        <a:p>
          <a:r>
            <a:rPr lang="zh-CN" altLang="en-US" dirty="0" smtClean="0"/>
            <a:t>各自实践反思</a:t>
          </a:r>
          <a:endParaRPr lang="zh-CN" altLang="en-US" dirty="0"/>
        </a:p>
      </dgm:t>
    </dgm:pt>
    <dgm:pt modelId="{1EB92E5A-6386-43A1-9947-46FE95BDC471}" type="parTrans" cxnId="{F8E9BA05-0C0C-442A-8BB9-5C8044613055}">
      <dgm:prSet/>
      <dgm:spPr/>
      <dgm:t>
        <a:bodyPr/>
        <a:lstStyle/>
        <a:p>
          <a:endParaRPr lang="zh-CN" altLang="en-US"/>
        </a:p>
      </dgm:t>
    </dgm:pt>
    <dgm:pt modelId="{85A6B68F-0433-4F3E-BB55-0DBC6293DD7D}" type="sibTrans" cxnId="{F8E9BA05-0C0C-442A-8BB9-5C8044613055}">
      <dgm:prSet/>
      <dgm:spPr/>
      <dgm:t>
        <a:bodyPr/>
        <a:lstStyle/>
        <a:p>
          <a:endParaRPr lang="zh-CN" altLang="en-US"/>
        </a:p>
      </dgm:t>
    </dgm:pt>
    <dgm:pt modelId="{C7D56320-3233-42A8-BC49-0FAB2B8BA81A}" type="pres">
      <dgm:prSet presAssocID="{B0AF1D1E-2A93-4BC8-BDA5-1529130CBB65}" presName="CompostProcess" presStyleCnt="0">
        <dgm:presLayoutVars>
          <dgm:dir/>
          <dgm:resizeHandles val="exact"/>
        </dgm:presLayoutVars>
      </dgm:prSet>
      <dgm:spPr/>
    </dgm:pt>
    <dgm:pt modelId="{7E38026E-EBED-4B77-BFA9-530F4132DEB2}" type="pres">
      <dgm:prSet presAssocID="{B0AF1D1E-2A93-4BC8-BDA5-1529130CBB65}" presName="arrow" presStyleLbl="bgShp" presStyleIdx="0" presStyleCnt="1" custLinFactNeighborX="3706" custLinFactNeighborY="13281"/>
      <dgm:spPr/>
    </dgm:pt>
    <dgm:pt modelId="{932568D0-FA11-4A2F-A98A-6E9E91826D9A}" type="pres">
      <dgm:prSet presAssocID="{B0AF1D1E-2A93-4BC8-BDA5-1529130CBB65}" presName="linearProcess" presStyleCnt="0"/>
      <dgm:spPr/>
    </dgm:pt>
    <dgm:pt modelId="{B2B6F34F-5544-4B82-B4EF-811515ED428E}" type="pres">
      <dgm:prSet presAssocID="{A1C6AE05-E3A4-4B71-B83E-8D43364C5B68}" presName="textNode" presStyleLbl="node1" presStyleIdx="0" presStyleCnt="3">
        <dgm:presLayoutVars>
          <dgm:bulletEnabled val="1"/>
        </dgm:presLayoutVars>
      </dgm:prSet>
      <dgm:spPr/>
      <dgm:t>
        <a:bodyPr/>
        <a:lstStyle/>
        <a:p>
          <a:endParaRPr lang="zh-CN" altLang="en-US"/>
        </a:p>
      </dgm:t>
    </dgm:pt>
    <dgm:pt modelId="{CCFFE40E-C21A-41A1-A205-D9E26364A80C}" type="pres">
      <dgm:prSet presAssocID="{1B0F3B39-2FC8-441F-97D2-B379BE4A3579}" presName="sibTrans" presStyleCnt="0"/>
      <dgm:spPr/>
    </dgm:pt>
    <dgm:pt modelId="{5AC8F57D-7665-404A-A265-1830A8893638}" type="pres">
      <dgm:prSet presAssocID="{5F3F8C4B-0100-48BF-9263-66843AF95A7C}" presName="textNode" presStyleLbl="node1" presStyleIdx="1" presStyleCnt="3">
        <dgm:presLayoutVars>
          <dgm:bulletEnabled val="1"/>
        </dgm:presLayoutVars>
      </dgm:prSet>
      <dgm:spPr/>
      <dgm:t>
        <a:bodyPr/>
        <a:lstStyle/>
        <a:p>
          <a:endParaRPr lang="zh-CN" altLang="en-US"/>
        </a:p>
      </dgm:t>
    </dgm:pt>
    <dgm:pt modelId="{10FC478D-9317-478B-A84F-D88DF70DCA42}" type="pres">
      <dgm:prSet presAssocID="{78CB2388-E510-4110-AFD5-02771311FE04}" presName="sibTrans" presStyleCnt="0"/>
      <dgm:spPr/>
    </dgm:pt>
    <dgm:pt modelId="{1B449CF3-3523-44AF-A3E8-D166525CE6F5}" type="pres">
      <dgm:prSet presAssocID="{11701D5F-B8F6-4463-9248-482CC574EA9D}" presName="textNode" presStyleLbl="node1" presStyleIdx="2" presStyleCnt="3">
        <dgm:presLayoutVars>
          <dgm:bulletEnabled val="1"/>
        </dgm:presLayoutVars>
      </dgm:prSet>
      <dgm:spPr/>
      <dgm:t>
        <a:bodyPr/>
        <a:lstStyle/>
        <a:p>
          <a:endParaRPr lang="zh-CN" altLang="en-US"/>
        </a:p>
      </dgm:t>
    </dgm:pt>
  </dgm:ptLst>
  <dgm:cxnLst>
    <dgm:cxn modelId="{A0A7B4DD-32FB-4F72-885C-73501D252B3A}" type="presOf" srcId="{B0AF1D1E-2A93-4BC8-BDA5-1529130CBB65}" destId="{C7D56320-3233-42A8-BC49-0FAB2B8BA81A}" srcOrd="0" destOrd="0" presId="urn:microsoft.com/office/officeart/2005/8/layout/hProcess9"/>
    <dgm:cxn modelId="{C8CB06EC-E7E4-41CE-9115-72564E3AA51D}" srcId="{B0AF1D1E-2A93-4BC8-BDA5-1529130CBB65}" destId="{A1C6AE05-E3A4-4B71-B83E-8D43364C5B68}" srcOrd="0" destOrd="0" parTransId="{279AA58E-C283-4F33-AD99-346DDFCDDC14}" sibTransId="{1B0F3B39-2FC8-441F-97D2-B379BE4A3579}"/>
    <dgm:cxn modelId="{D64FD0BF-4BEB-4A24-ADFB-17F20A622669}" type="presOf" srcId="{A1C6AE05-E3A4-4B71-B83E-8D43364C5B68}" destId="{B2B6F34F-5544-4B82-B4EF-811515ED428E}" srcOrd="0" destOrd="0" presId="urn:microsoft.com/office/officeart/2005/8/layout/hProcess9"/>
    <dgm:cxn modelId="{1A0E3E52-2B6E-4FFB-8BC7-9AFC62E81561}" type="presOf" srcId="{11701D5F-B8F6-4463-9248-482CC574EA9D}" destId="{1B449CF3-3523-44AF-A3E8-D166525CE6F5}" srcOrd="0" destOrd="0" presId="urn:microsoft.com/office/officeart/2005/8/layout/hProcess9"/>
    <dgm:cxn modelId="{B87D84AF-0A45-4730-96BA-FA72C2FBA6DF}" srcId="{B0AF1D1E-2A93-4BC8-BDA5-1529130CBB65}" destId="{5F3F8C4B-0100-48BF-9263-66843AF95A7C}" srcOrd="1" destOrd="0" parTransId="{10E91F60-52B3-4C7A-A676-A405800B2814}" sibTransId="{78CB2388-E510-4110-AFD5-02771311FE04}"/>
    <dgm:cxn modelId="{F8E9BA05-0C0C-442A-8BB9-5C8044613055}" srcId="{B0AF1D1E-2A93-4BC8-BDA5-1529130CBB65}" destId="{11701D5F-B8F6-4463-9248-482CC574EA9D}" srcOrd="2" destOrd="0" parTransId="{1EB92E5A-6386-43A1-9947-46FE95BDC471}" sibTransId="{85A6B68F-0433-4F3E-BB55-0DBC6293DD7D}"/>
    <dgm:cxn modelId="{7634BDAA-0C22-4E6A-85FA-15D5EFB627D8}" type="presOf" srcId="{5F3F8C4B-0100-48BF-9263-66843AF95A7C}" destId="{5AC8F57D-7665-404A-A265-1830A8893638}" srcOrd="0" destOrd="0" presId="urn:microsoft.com/office/officeart/2005/8/layout/hProcess9"/>
    <dgm:cxn modelId="{526DDD5F-2B7C-4892-90EB-75CBC37DA5E3}" type="presParOf" srcId="{C7D56320-3233-42A8-BC49-0FAB2B8BA81A}" destId="{7E38026E-EBED-4B77-BFA9-530F4132DEB2}" srcOrd="0" destOrd="0" presId="urn:microsoft.com/office/officeart/2005/8/layout/hProcess9"/>
    <dgm:cxn modelId="{3752AC06-CC74-4E2B-B0A7-2385865A1A4E}" type="presParOf" srcId="{C7D56320-3233-42A8-BC49-0FAB2B8BA81A}" destId="{932568D0-FA11-4A2F-A98A-6E9E91826D9A}" srcOrd="1" destOrd="0" presId="urn:microsoft.com/office/officeart/2005/8/layout/hProcess9"/>
    <dgm:cxn modelId="{C06514A3-6D49-4EB6-8556-751965B3B2B8}" type="presParOf" srcId="{932568D0-FA11-4A2F-A98A-6E9E91826D9A}" destId="{B2B6F34F-5544-4B82-B4EF-811515ED428E}" srcOrd="0" destOrd="0" presId="urn:microsoft.com/office/officeart/2005/8/layout/hProcess9"/>
    <dgm:cxn modelId="{E55EA9AC-2BC3-44D7-B076-F13BC2BC686E}" type="presParOf" srcId="{932568D0-FA11-4A2F-A98A-6E9E91826D9A}" destId="{CCFFE40E-C21A-41A1-A205-D9E26364A80C}" srcOrd="1" destOrd="0" presId="urn:microsoft.com/office/officeart/2005/8/layout/hProcess9"/>
    <dgm:cxn modelId="{DAF278A3-8F8F-4F07-B548-643218C22C51}" type="presParOf" srcId="{932568D0-FA11-4A2F-A98A-6E9E91826D9A}" destId="{5AC8F57D-7665-404A-A265-1830A8893638}" srcOrd="2" destOrd="0" presId="urn:microsoft.com/office/officeart/2005/8/layout/hProcess9"/>
    <dgm:cxn modelId="{918B43A4-8F2D-4472-81FB-273FEE3BEECF}" type="presParOf" srcId="{932568D0-FA11-4A2F-A98A-6E9E91826D9A}" destId="{10FC478D-9317-478B-A84F-D88DF70DCA42}" srcOrd="3" destOrd="0" presId="urn:microsoft.com/office/officeart/2005/8/layout/hProcess9"/>
    <dgm:cxn modelId="{C01BE80B-CB3F-477F-9A19-68561B6647FA}" type="presParOf" srcId="{932568D0-FA11-4A2F-A98A-6E9E91826D9A}" destId="{1B449CF3-3523-44AF-A3E8-D166525CE6F5}"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CD18B8-FA5B-48DE-AB4E-E082FE0F03C7}"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zh-CN" altLang="en-US"/>
        </a:p>
      </dgm:t>
    </dgm:pt>
    <dgm:pt modelId="{98D2AAFE-968B-489E-9FDD-8BA6FFCBFE73}">
      <dgm:prSet phldrT="[文本]"/>
      <dgm:spPr/>
      <dgm:t>
        <a:bodyPr/>
        <a:lstStyle/>
        <a:p>
          <a:r>
            <a:rPr lang="zh-CN" altLang="en-US" dirty="0" smtClean="0"/>
            <a:t>教师使用</a:t>
          </a:r>
          <a:endParaRPr lang="en-US" altLang="zh-CN" dirty="0" smtClean="0"/>
        </a:p>
        <a:p>
          <a:r>
            <a:rPr lang="zh-CN" altLang="en-US" dirty="0" smtClean="0"/>
            <a:t>资源上课</a:t>
          </a:r>
          <a:endParaRPr lang="zh-CN" altLang="en-US" dirty="0"/>
        </a:p>
      </dgm:t>
    </dgm:pt>
    <dgm:pt modelId="{FA415312-900B-42F0-94CB-93187F83522D}" type="parTrans" cxnId="{1F7105E1-F086-46A8-81F8-339BF78602EC}">
      <dgm:prSet/>
      <dgm:spPr/>
      <dgm:t>
        <a:bodyPr/>
        <a:lstStyle/>
        <a:p>
          <a:endParaRPr lang="zh-CN" altLang="en-US"/>
        </a:p>
      </dgm:t>
    </dgm:pt>
    <dgm:pt modelId="{62D9992B-6910-4072-A705-B219FC299D3D}" type="sibTrans" cxnId="{1F7105E1-F086-46A8-81F8-339BF78602EC}">
      <dgm:prSet/>
      <dgm:spPr/>
      <dgm:t>
        <a:bodyPr/>
        <a:lstStyle/>
        <a:p>
          <a:endParaRPr lang="zh-CN" altLang="en-US"/>
        </a:p>
      </dgm:t>
    </dgm:pt>
    <dgm:pt modelId="{053ABF5F-4A7F-4A1C-B41C-D8EE50EDD859}">
      <dgm:prSet phldrT="[文本]"/>
      <dgm:spPr/>
      <dgm:t>
        <a:bodyPr/>
        <a:lstStyle/>
        <a:p>
          <a:r>
            <a:rPr lang="zh-CN" altLang="en-US" dirty="0" smtClean="0"/>
            <a:t>工具</a:t>
          </a:r>
          <a:endParaRPr lang="zh-CN" altLang="en-US" dirty="0"/>
        </a:p>
      </dgm:t>
    </dgm:pt>
    <dgm:pt modelId="{1EE9AA14-D208-4EA3-ADBE-D03F486B3120}" type="parTrans" cxnId="{F27B1AC4-FA43-4674-89C7-D1C314591948}">
      <dgm:prSet/>
      <dgm:spPr/>
      <dgm:t>
        <a:bodyPr/>
        <a:lstStyle/>
        <a:p>
          <a:endParaRPr lang="zh-CN" altLang="en-US"/>
        </a:p>
      </dgm:t>
    </dgm:pt>
    <dgm:pt modelId="{A8A0F4FE-44E0-4C43-A8E0-0F20C4C89274}" type="sibTrans" cxnId="{F27B1AC4-FA43-4674-89C7-D1C314591948}">
      <dgm:prSet/>
      <dgm:spPr/>
      <dgm:t>
        <a:bodyPr/>
        <a:lstStyle/>
        <a:p>
          <a:endParaRPr lang="en-US" altLang="zh-CN" dirty="0" smtClean="0"/>
        </a:p>
        <a:p>
          <a:endParaRPr lang="zh-CN" altLang="en-US" dirty="0"/>
        </a:p>
      </dgm:t>
    </dgm:pt>
    <dgm:pt modelId="{9AD93D79-79D2-43B8-9ABA-5A419DAEFD51}">
      <dgm:prSet phldrT="[文本]"/>
      <dgm:spPr/>
      <dgm:t>
        <a:bodyPr/>
        <a:lstStyle/>
        <a:p>
          <a:r>
            <a:rPr lang="zh-CN" altLang="en-US" dirty="0" smtClean="0"/>
            <a:t>应用服务</a:t>
          </a:r>
          <a:endParaRPr lang="zh-CN" altLang="en-US" dirty="0"/>
        </a:p>
      </dgm:t>
    </dgm:pt>
    <dgm:pt modelId="{5FC94E2E-46DE-4967-9C94-ABFA97FC4100}" type="parTrans" cxnId="{B2A1622A-525F-4584-B50F-A62C2BFFC697}">
      <dgm:prSet/>
      <dgm:spPr/>
      <dgm:t>
        <a:bodyPr/>
        <a:lstStyle/>
        <a:p>
          <a:endParaRPr lang="zh-CN" altLang="en-US"/>
        </a:p>
      </dgm:t>
    </dgm:pt>
    <dgm:pt modelId="{B8E82AFF-1E9E-4247-8E41-26238D662049}" type="sibTrans" cxnId="{B2A1622A-525F-4584-B50F-A62C2BFFC697}">
      <dgm:prSet/>
      <dgm:spPr/>
      <dgm:t>
        <a:bodyPr/>
        <a:lstStyle/>
        <a:p>
          <a:endParaRPr lang="zh-CN" altLang="en-US"/>
        </a:p>
      </dgm:t>
    </dgm:pt>
    <dgm:pt modelId="{92F806F1-DF70-4272-B776-318E03651F55}">
      <dgm:prSet/>
      <dgm:spPr/>
      <dgm:t>
        <a:bodyPr/>
        <a:lstStyle/>
        <a:p>
          <a:r>
            <a:rPr lang="zh-CN" altLang="en-US" dirty="0" smtClean="0"/>
            <a:t>资源</a:t>
          </a:r>
          <a:endParaRPr lang="zh-CN" altLang="en-US" dirty="0"/>
        </a:p>
      </dgm:t>
    </dgm:pt>
    <dgm:pt modelId="{EF3E5ADF-18BE-4C7F-A75A-07491C4F98C4}" type="parTrans" cxnId="{F6B8F45E-1CD7-4BEA-BEA5-5FE6E4347BD9}">
      <dgm:prSet/>
      <dgm:spPr/>
      <dgm:t>
        <a:bodyPr/>
        <a:lstStyle/>
        <a:p>
          <a:endParaRPr lang="zh-CN" altLang="en-US"/>
        </a:p>
      </dgm:t>
    </dgm:pt>
    <dgm:pt modelId="{A3CE70FB-704D-46E3-8E1A-9AFEE32BABAF}" type="sibTrans" cxnId="{F6B8F45E-1CD7-4BEA-BEA5-5FE6E4347BD9}">
      <dgm:prSet/>
      <dgm:spPr/>
      <dgm:t>
        <a:bodyPr/>
        <a:lstStyle/>
        <a:p>
          <a:endParaRPr lang="zh-CN" altLang="en-US"/>
        </a:p>
      </dgm:t>
    </dgm:pt>
    <dgm:pt modelId="{DABA9ADD-8770-4973-9917-61DF260FFD2F}" type="pres">
      <dgm:prSet presAssocID="{30CD18B8-FA5B-48DE-AB4E-E082FE0F03C7}" presName="Name0" presStyleCnt="0">
        <dgm:presLayoutVars>
          <dgm:dir/>
          <dgm:resizeHandles val="exact"/>
        </dgm:presLayoutVars>
      </dgm:prSet>
      <dgm:spPr/>
      <dgm:t>
        <a:bodyPr/>
        <a:lstStyle/>
        <a:p>
          <a:endParaRPr lang="zh-CN" altLang="en-US"/>
        </a:p>
      </dgm:t>
    </dgm:pt>
    <dgm:pt modelId="{587F730F-9D4C-439F-9BB0-601A85C0FE18}" type="pres">
      <dgm:prSet presAssocID="{98D2AAFE-968B-489E-9FDD-8BA6FFCBFE73}" presName="node" presStyleLbl="node1" presStyleIdx="0" presStyleCnt="4">
        <dgm:presLayoutVars>
          <dgm:bulletEnabled val="1"/>
        </dgm:presLayoutVars>
      </dgm:prSet>
      <dgm:spPr/>
      <dgm:t>
        <a:bodyPr/>
        <a:lstStyle/>
        <a:p>
          <a:endParaRPr lang="zh-CN" altLang="en-US"/>
        </a:p>
      </dgm:t>
    </dgm:pt>
    <dgm:pt modelId="{C1A825AD-0DA0-4079-A644-33E8C72E9976}" type="pres">
      <dgm:prSet presAssocID="{62D9992B-6910-4072-A705-B219FC299D3D}" presName="sibTrans" presStyleLbl="sibTrans2D1" presStyleIdx="0" presStyleCnt="4"/>
      <dgm:spPr/>
      <dgm:t>
        <a:bodyPr/>
        <a:lstStyle/>
        <a:p>
          <a:endParaRPr lang="zh-CN" altLang="en-US"/>
        </a:p>
      </dgm:t>
    </dgm:pt>
    <dgm:pt modelId="{96779952-59C4-48A3-9A70-450E309BFFAC}" type="pres">
      <dgm:prSet presAssocID="{62D9992B-6910-4072-A705-B219FC299D3D}" presName="connectorText" presStyleLbl="sibTrans2D1" presStyleIdx="0" presStyleCnt="4"/>
      <dgm:spPr/>
      <dgm:t>
        <a:bodyPr/>
        <a:lstStyle/>
        <a:p>
          <a:endParaRPr lang="zh-CN" altLang="en-US"/>
        </a:p>
      </dgm:t>
    </dgm:pt>
    <dgm:pt modelId="{D350C123-12A1-4C83-8619-43DB10B0E8DE}" type="pres">
      <dgm:prSet presAssocID="{053ABF5F-4A7F-4A1C-B41C-D8EE50EDD859}" presName="node" presStyleLbl="node1" presStyleIdx="1" presStyleCnt="4">
        <dgm:presLayoutVars>
          <dgm:bulletEnabled val="1"/>
        </dgm:presLayoutVars>
      </dgm:prSet>
      <dgm:spPr/>
      <dgm:t>
        <a:bodyPr/>
        <a:lstStyle/>
        <a:p>
          <a:endParaRPr lang="zh-CN" altLang="en-US"/>
        </a:p>
      </dgm:t>
    </dgm:pt>
    <dgm:pt modelId="{90B9856E-6AF0-4992-8849-A8406C60AE63}" type="pres">
      <dgm:prSet presAssocID="{A8A0F4FE-44E0-4C43-A8E0-0F20C4C89274}" presName="sibTrans" presStyleLbl="sibTrans2D1" presStyleIdx="1" presStyleCnt="4"/>
      <dgm:spPr/>
      <dgm:t>
        <a:bodyPr/>
        <a:lstStyle/>
        <a:p>
          <a:endParaRPr lang="zh-CN" altLang="en-US"/>
        </a:p>
      </dgm:t>
    </dgm:pt>
    <dgm:pt modelId="{3C2C0764-0DFB-4E30-BA64-C297D28D974E}" type="pres">
      <dgm:prSet presAssocID="{A8A0F4FE-44E0-4C43-A8E0-0F20C4C89274}" presName="connectorText" presStyleLbl="sibTrans2D1" presStyleIdx="1" presStyleCnt="4"/>
      <dgm:spPr/>
      <dgm:t>
        <a:bodyPr/>
        <a:lstStyle/>
        <a:p>
          <a:endParaRPr lang="zh-CN" altLang="en-US"/>
        </a:p>
      </dgm:t>
    </dgm:pt>
    <dgm:pt modelId="{4EB7C547-267D-497A-971A-578A1FEE9BE5}" type="pres">
      <dgm:prSet presAssocID="{9AD93D79-79D2-43B8-9ABA-5A419DAEFD51}" presName="node" presStyleLbl="node1" presStyleIdx="2" presStyleCnt="4">
        <dgm:presLayoutVars>
          <dgm:bulletEnabled val="1"/>
        </dgm:presLayoutVars>
      </dgm:prSet>
      <dgm:spPr/>
      <dgm:t>
        <a:bodyPr/>
        <a:lstStyle/>
        <a:p>
          <a:endParaRPr lang="zh-CN" altLang="en-US"/>
        </a:p>
      </dgm:t>
    </dgm:pt>
    <dgm:pt modelId="{2D8B204F-9CB6-4271-8A1E-4BCB8B7089D7}" type="pres">
      <dgm:prSet presAssocID="{B8E82AFF-1E9E-4247-8E41-26238D662049}" presName="sibTrans" presStyleLbl="sibTrans2D1" presStyleIdx="2" presStyleCnt="4"/>
      <dgm:spPr/>
      <dgm:t>
        <a:bodyPr/>
        <a:lstStyle/>
        <a:p>
          <a:endParaRPr lang="zh-CN" altLang="en-US"/>
        </a:p>
      </dgm:t>
    </dgm:pt>
    <dgm:pt modelId="{27EFF51E-FE33-44BE-9379-ACABADBBDEAB}" type="pres">
      <dgm:prSet presAssocID="{B8E82AFF-1E9E-4247-8E41-26238D662049}" presName="connectorText" presStyleLbl="sibTrans2D1" presStyleIdx="2" presStyleCnt="4"/>
      <dgm:spPr/>
      <dgm:t>
        <a:bodyPr/>
        <a:lstStyle/>
        <a:p>
          <a:endParaRPr lang="zh-CN" altLang="en-US"/>
        </a:p>
      </dgm:t>
    </dgm:pt>
    <dgm:pt modelId="{EBB0BBC7-9BC0-421A-98F4-1C904D942B38}" type="pres">
      <dgm:prSet presAssocID="{92F806F1-DF70-4272-B776-318E03651F55}" presName="node" presStyleLbl="node1" presStyleIdx="3" presStyleCnt="4">
        <dgm:presLayoutVars>
          <dgm:bulletEnabled val="1"/>
        </dgm:presLayoutVars>
      </dgm:prSet>
      <dgm:spPr/>
      <dgm:t>
        <a:bodyPr/>
        <a:lstStyle/>
        <a:p>
          <a:endParaRPr lang="zh-CN" altLang="en-US"/>
        </a:p>
      </dgm:t>
    </dgm:pt>
    <dgm:pt modelId="{08C23311-2870-4624-BC57-08E1B7598B55}" type="pres">
      <dgm:prSet presAssocID="{A3CE70FB-704D-46E3-8E1A-9AFEE32BABAF}" presName="sibTrans" presStyleLbl="sibTrans2D1" presStyleIdx="3" presStyleCnt="4"/>
      <dgm:spPr/>
      <dgm:t>
        <a:bodyPr/>
        <a:lstStyle/>
        <a:p>
          <a:endParaRPr lang="zh-CN" altLang="en-US"/>
        </a:p>
      </dgm:t>
    </dgm:pt>
    <dgm:pt modelId="{5469BDF0-407B-439C-8B63-AD0F7A3150DB}" type="pres">
      <dgm:prSet presAssocID="{A3CE70FB-704D-46E3-8E1A-9AFEE32BABAF}" presName="connectorText" presStyleLbl="sibTrans2D1" presStyleIdx="3" presStyleCnt="4"/>
      <dgm:spPr/>
      <dgm:t>
        <a:bodyPr/>
        <a:lstStyle/>
        <a:p>
          <a:endParaRPr lang="zh-CN" altLang="en-US"/>
        </a:p>
      </dgm:t>
    </dgm:pt>
  </dgm:ptLst>
  <dgm:cxnLst>
    <dgm:cxn modelId="{6322A490-4452-4D5D-BC38-3717517AFABA}" type="presOf" srcId="{92F806F1-DF70-4272-B776-318E03651F55}" destId="{EBB0BBC7-9BC0-421A-98F4-1C904D942B38}" srcOrd="0" destOrd="0" presId="urn:microsoft.com/office/officeart/2005/8/layout/cycle7"/>
    <dgm:cxn modelId="{B2A1622A-525F-4584-B50F-A62C2BFFC697}" srcId="{30CD18B8-FA5B-48DE-AB4E-E082FE0F03C7}" destId="{9AD93D79-79D2-43B8-9ABA-5A419DAEFD51}" srcOrd="2" destOrd="0" parTransId="{5FC94E2E-46DE-4967-9C94-ABFA97FC4100}" sibTransId="{B8E82AFF-1E9E-4247-8E41-26238D662049}"/>
    <dgm:cxn modelId="{C9D9BF54-4E6E-46A3-BD30-D4B2CF4ECB4E}" type="presOf" srcId="{A3CE70FB-704D-46E3-8E1A-9AFEE32BABAF}" destId="{08C23311-2870-4624-BC57-08E1B7598B55}" srcOrd="0" destOrd="0" presId="urn:microsoft.com/office/officeart/2005/8/layout/cycle7"/>
    <dgm:cxn modelId="{1F7105E1-F086-46A8-81F8-339BF78602EC}" srcId="{30CD18B8-FA5B-48DE-AB4E-E082FE0F03C7}" destId="{98D2AAFE-968B-489E-9FDD-8BA6FFCBFE73}" srcOrd="0" destOrd="0" parTransId="{FA415312-900B-42F0-94CB-93187F83522D}" sibTransId="{62D9992B-6910-4072-A705-B219FC299D3D}"/>
    <dgm:cxn modelId="{03832264-B186-4958-9001-29132E01F1CC}" type="presOf" srcId="{62D9992B-6910-4072-A705-B219FC299D3D}" destId="{C1A825AD-0DA0-4079-A644-33E8C72E9976}" srcOrd="0" destOrd="0" presId="urn:microsoft.com/office/officeart/2005/8/layout/cycle7"/>
    <dgm:cxn modelId="{815290CE-EF77-4619-A3C7-F29718A56BE1}" type="presOf" srcId="{B8E82AFF-1E9E-4247-8E41-26238D662049}" destId="{27EFF51E-FE33-44BE-9379-ACABADBBDEAB}" srcOrd="1" destOrd="0" presId="urn:microsoft.com/office/officeart/2005/8/layout/cycle7"/>
    <dgm:cxn modelId="{A4A57C74-74A0-42BD-B0B7-8B998684AE0F}" type="presOf" srcId="{98D2AAFE-968B-489E-9FDD-8BA6FFCBFE73}" destId="{587F730F-9D4C-439F-9BB0-601A85C0FE18}" srcOrd="0" destOrd="0" presId="urn:microsoft.com/office/officeart/2005/8/layout/cycle7"/>
    <dgm:cxn modelId="{F27B1AC4-FA43-4674-89C7-D1C314591948}" srcId="{30CD18B8-FA5B-48DE-AB4E-E082FE0F03C7}" destId="{053ABF5F-4A7F-4A1C-B41C-D8EE50EDD859}" srcOrd="1" destOrd="0" parTransId="{1EE9AA14-D208-4EA3-ADBE-D03F486B3120}" sibTransId="{A8A0F4FE-44E0-4C43-A8E0-0F20C4C89274}"/>
    <dgm:cxn modelId="{F6B8F45E-1CD7-4BEA-BEA5-5FE6E4347BD9}" srcId="{30CD18B8-FA5B-48DE-AB4E-E082FE0F03C7}" destId="{92F806F1-DF70-4272-B776-318E03651F55}" srcOrd="3" destOrd="0" parTransId="{EF3E5ADF-18BE-4C7F-A75A-07491C4F98C4}" sibTransId="{A3CE70FB-704D-46E3-8E1A-9AFEE32BABAF}"/>
    <dgm:cxn modelId="{7416C758-51FE-4820-85A9-C2F89997FDC9}" type="presOf" srcId="{A8A0F4FE-44E0-4C43-A8E0-0F20C4C89274}" destId="{90B9856E-6AF0-4992-8849-A8406C60AE63}" srcOrd="0" destOrd="0" presId="urn:microsoft.com/office/officeart/2005/8/layout/cycle7"/>
    <dgm:cxn modelId="{72331598-BF13-47ED-A632-B5D8A4074F36}" type="presOf" srcId="{62D9992B-6910-4072-A705-B219FC299D3D}" destId="{96779952-59C4-48A3-9A70-450E309BFFAC}" srcOrd="1" destOrd="0" presId="urn:microsoft.com/office/officeart/2005/8/layout/cycle7"/>
    <dgm:cxn modelId="{AE282890-347B-4047-A388-88030AF55F15}" type="presOf" srcId="{30CD18B8-FA5B-48DE-AB4E-E082FE0F03C7}" destId="{DABA9ADD-8770-4973-9917-61DF260FFD2F}" srcOrd="0" destOrd="0" presId="urn:microsoft.com/office/officeart/2005/8/layout/cycle7"/>
    <dgm:cxn modelId="{8E8CDC85-8118-4098-ACD5-61B6B2860AC2}" type="presOf" srcId="{053ABF5F-4A7F-4A1C-B41C-D8EE50EDD859}" destId="{D350C123-12A1-4C83-8619-43DB10B0E8DE}" srcOrd="0" destOrd="0" presId="urn:microsoft.com/office/officeart/2005/8/layout/cycle7"/>
    <dgm:cxn modelId="{2AC634A1-CE43-4DFB-A98C-9D2EC6F66A69}" type="presOf" srcId="{9AD93D79-79D2-43B8-9ABA-5A419DAEFD51}" destId="{4EB7C547-267D-497A-971A-578A1FEE9BE5}" srcOrd="0" destOrd="0" presId="urn:microsoft.com/office/officeart/2005/8/layout/cycle7"/>
    <dgm:cxn modelId="{73F9F432-A20B-4675-8C1B-AF89BC58F9A1}" type="presOf" srcId="{A3CE70FB-704D-46E3-8E1A-9AFEE32BABAF}" destId="{5469BDF0-407B-439C-8B63-AD0F7A3150DB}" srcOrd="1" destOrd="0" presId="urn:microsoft.com/office/officeart/2005/8/layout/cycle7"/>
    <dgm:cxn modelId="{C4AFC193-DF4E-41A6-B397-8ACF1591ABAD}" type="presOf" srcId="{B8E82AFF-1E9E-4247-8E41-26238D662049}" destId="{2D8B204F-9CB6-4271-8A1E-4BCB8B7089D7}" srcOrd="0" destOrd="0" presId="urn:microsoft.com/office/officeart/2005/8/layout/cycle7"/>
    <dgm:cxn modelId="{5DF2E09C-D7EC-44F8-B6C1-3ACAFCD2E9E6}" type="presOf" srcId="{A8A0F4FE-44E0-4C43-A8E0-0F20C4C89274}" destId="{3C2C0764-0DFB-4E30-BA64-C297D28D974E}" srcOrd="1" destOrd="0" presId="urn:microsoft.com/office/officeart/2005/8/layout/cycle7"/>
    <dgm:cxn modelId="{CF65B3ED-CC2E-4703-A1E3-39832BD32755}" type="presParOf" srcId="{DABA9ADD-8770-4973-9917-61DF260FFD2F}" destId="{587F730F-9D4C-439F-9BB0-601A85C0FE18}" srcOrd="0" destOrd="0" presId="urn:microsoft.com/office/officeart/2005/8/layout/cycle7"/>
    <dgm:cxn modelId="{35E83A95-2625-4E1A-A410-079C005A1C68}" type="presParOf" srcId="{DABA9ADD-8770-4973-9917-61DF260FFD2F}" destId="{C1A825AD-0DA0-4079-A644-33E8C72E9976}" srcOrd="1" destOrd="0" presId="urn:microsoft.com/office/officeart/2005/8/layout/cycle7"/>
    <dgm:cxn modelId="{DC2BEE85-81DE-4F12-B752-0A01B152CCF1}" type="presParOf" srcId="{C1A825AD-0DA0-4079-A644-33E8C72E9976}" destId="{96779952-59C4-48A3-9A70-450E309BFFAC}" srcOrd="0" destOrd="0" presId="urn:microsoft.com/office/officeart/2005/8/layout/cycle7"/>
    <dgm:cxn modelId="{F980E675-9573-4BBE-8D04-73976FD5E955}" type="presParOf" srcId="{DABA9ADD-8770-4973-9917-61DF260FFD2F}" destId="{D350C123-12A1-4C83-8619-43DB10B0E8DE}" srcOrd="2" destOrd="0" presId="urn:microsoft.com/office/officeart/2005/8/layout/cycle7"/>
    <dgm:cxn modelId="{237BFC73-F11E-4144-AFA4-EE8A50144064}" type="presParOf" srcId="{DABA9ADD-8770-4973-9917-61DF260FFD2F}" destId="{90B9856E-6AF0-4992-8849-A8406C60AE63}" srcOrd="3" destOrd="0" presId="urn:microsoft.com/office/officeart/2005/8/layout/cycle7"/>
    <dgm:cxn modelId="{E1E8E099-DAF1-44D6-BD62-3D75B126079A}" type="presParOf" srcId="{90B9856E-6AF0-4992-8849-A8406C60AE63}" destId="{3C2C0764-0DFB-4E30-BA64-C297D28D974E}" srcOrd="0" destOrd="0" presId="urn:microsoft.com/office/officeart/2005/8/layout/cycle7"/>
    <dgm:cxn modelId="{322E53E2-2AB2-4736-B491-2F3D7FABA7DB}" type="presParOf" srcId="{DABA9ADD-8770-4973-9917-61DF260FFD2F}" destId="{4EB7C547-267D-497A-971A-578A1FEE9BE5}" srcOrd="4" destOrd="0" presId="urn:microsoft.com/office/officeart/2005/8/layout/cycle7"/>
    <dgm:cxn modelId="{41867118-82A1-4362-BF16-E7AE255C91B7}" type="presParOf" srcId="{DABA9ADD-8770-4973-9917-61DF260FFD2F}" destId="{2D8B204F-9CB6-4271-8A1E-4BCB8B7089D7}" srcOrd="5" destOrd="0" presId="urn:microsoft.com/office/officeart/2005/8/layout/cycle7"/>
    <dgm:cxn modelId="{9F3CFB19-4701-4508-BEFF-B55E860CAB4F}" type="presParOf" srcId="{2D8B204F-9CB6-4271-8A1E-4BCB8B7089D7}" destId="{27EFF51E-FE33-44BE-9379-ACABADBBDEAB}" srcOrd="0" destOrd="0" presId="urn:microsoft.com/office/officeart/2005/8/layout/cycle7"/>
    <dgm:cxn modelId="{99744EA0-7AB1-4E84-BF63-C8B30F2C9B41}" type="presParOf" srcId="{DABA9ADD-8770-4973-9917-61DF260FFD2F}" destId="{EBB0BBC7-9BC0-421A-98F4-1C904D942B38}" srcOrd="6" destOrd="0" presId="urn:microsoft.com/office/officeart/2005/8/layout/cycle7"/>
    <dgm:cxn modelId="{5DB3D6C9-2BC3-4075-95B3-ED22F31D3AFD}" type="presParOf" srcId="{DABA9ADD-8770-4973-9917-61DF260FFD2F}" destId="{08C23311-2870-4624-BC57-08E1B7598B55}" srcOrd="7" destOrd="0" presId="urn:microsoft.com/office/officeart/2005/8/layout/cycle7"/>
    <dgm:cxn modelId="{CAE2260D-E35A-4883-8EAF-8E57D9EEF612}" type="presParOf" srcId="{08C23311-2870-4624-BC57-08E1B7598B55}" destId="{5469BDF0-407B-439C-8B63-AD0F7A3150DB}" srcOrd="0" destOrd="0" presId="urn:microsoft.com/office/officeart/2005/8/layout/cycle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B530807-89E9-412E-B809-4EF42737975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zh-CN" altLang="en-US"/>
        </a:p>
      </dgm:t>
    </dgm:pt>
    <dgm:pt modelId="{EC92E13E-7D51-44EE-BE5E-DDE3C59CEA04}">
      <dgm:prSet phldrT="[文本]"/>
      <dgm:spPr/>
      <dgm:t>
        <a:bodyPr/>
        <a:lstStyle/>
        <a:p>
          <a:r>
            <a:rPr lang="zh-CN" altLang="en-US" dirty="0" smtClean="0"/>
            <a:t>时间上：应用驱动的拓展</a:t>
          </a:r>
          <a:endParaRPr lang="zh-CN" altLang="en-US" dirty="0"/>
        </a:p>
      </dgm:t>
    </dgm:pt>
    <dgm:pt modelId="{C8E6C956-F827-4B1E-9392-74F3A7FB3A06}" type="parTrans" cxnId="{8284814C-7FA6-4C7B-BBEC-A224C262D929}">
      <dgm:prSet/>
      <dgm:spPr/>
      <dgm:t>
        <a:bodyPr/>
        <a:lstStyle/>
        <a:p>
          <a:endParaRPr lang="zh-CN" altLang="en-US"/>
        </a:p>
      </dgm:t>
    </dgm:pt>
    <dgm:pt modelId="{70C4E456-1AD7-4228-8D0A-2255E9EFD024}" type="sibTrans" cxnId="{8284814C-7FA6-4C7B-BBEC-A224C262D929}">
      <dgm:prSet/>
      <dgm:spPr/>
      <dgm:t>
        <a:bodyPr/>
        <a:lstStyle/>
        <a:p>
          <a:endParaRPr lang="zh-CN" altLang="en-US"/>
        </a:p>
      </dgm:t>
    </dgm:pt>
    <dgm:pt modelId="{221F27E6-556C-45ED-90A2-40A0AC87F60A}">
      <dgm:prSet phldrT="[文本]"/>
      <dgm:spPr/>
      <dgm:t>
        <a:bodyPr/>
        <a:lstStyle/>
        <a:p>
          <a:r>
            <a:rPr lang="zh-CN" altLang="en-US" dirty="0" smtClean="0"/>
            <a:t>技术上：新技术的拓展</a:t>
          </a:r>
          <a:endParaRPr lang="zh-CN" altLang="en-US" dirty="0"/>
        </a:p>
      </dgm:t>
    </dgm:pt>
    <dgm:pt modelId="{AA3B632C-B751-4F19-BABB-49601FCF50A1}" type="parTrans" cxnId="{E9BEDE9A-EAF6-4101-97F1-2C393FD02C55}">
      <dgm:prSet/>
      <dgm:spPr/>
      <dgm:t>
        <a:bodyPr/>
        <a:lstStyle/>
        <a:p>
          <a:endParaRPr lang="zh-CN" altLang="en-US"/>
        </a:p>
      </dgm:t>
    </dgm:pt>
    <dgm:pt modelId="{BDE83A7B-4A11-4D54-9A55-48E53B87D6E3}" type="sibTrans" cxnId="{E9BEDE9A-EAF6-4101-97F1-2C393FD02C55}">
      <dgm:prSet/>
      <dgm:spPr/>
      <dgm:t>
        <a:bodyPr/>
        <a:lstStyle/>
        <a:p>
          <a:endParaRPr lang="zh-CN" altLang="en-US"/>
        </a:p>
      </dgm:t>
    </dgm:pt>
    <dgm:pt modelId="{FA710B8D-06AE-4F64-9660-23B0A89D79B1}">
      <dgm:prSet phldrT="[文本]"/>
      <dgm:spPr/>
      <dgm:t>
        <a:bodyPr/>
        <a:lstStyle/>
        <a:p>
          <a:r>
            <a:rPr lang="zh-CN" altLang="en-US" dirty="0" smtClean="0"/>
            <a:t>成效上：解决问题上发挥效能</a:t>
          </a:r>
          <a:endParaRPr lang="zh-CN" altLang="en-US" dirty="0"/>
        </a:p>
      </dgm:t>
    </dgm:pt>
    <dgm:pt modelId="{E86C6EFC-D75B-4A37-8975-127F387DF204}" type="parTrans" cxnId="{3027542B-5A28-4D11-AE11-C7BB1D6F4C3B}">
      <dgm:prSet/>
      <dgm:spPr/>
      <dgm:t>
        <a:bodyPr/>
        <a:lstStyle/>
        <a:p>
          <a:endParaRPr lang="zh-CN" altLang="en-US"/>
        </a:p>
      </dgm:t>
    </dgm:pt>
    <dgm:pt modelId="{D03665D6-7E69-49A9-AA3F-2B21C365B3FE}" type="sibTrans" cxnId="{3027542B-5A28-4D11-AE11-C7BB1D6F4C3B}">
      <dgm:prSet/>
      <dgm:spPr/>
      <dgm:t>
        <a:bodyPr/>
        <a:lstStyle/>
        <a:p>
          <a:endParaRPr lang="zh-CN" altLang="en-US"/>
        </a:p>
      </dgm:t>
    </dgm:pt>
    <dgm:pt modelId="{68C1567E-A605-4AA6-AAAB-A842010A150E}" type="pres">
      <dgm:prSet presAssocID="{6B530807-89E9-412E-B809-4EF42737975A}" presName="Name0" presStyleCnt="0">
        <dgm:presLayoutVars>
          <dgm:chMax val="7"/>
          <dgm:chPref val="7"/>
          <dgm:dir/>
        </dgm:presLayoutVars>
      </dgm:prSet>
      <dgm:spPr/>
      <dgm:t>
        <a:bodyPr/>
        <a:lstStyle/>
        <a:p>
          <a:endParaRPr lang="zh-CN" altLang="en-US"/>
        </a:p>
      </dgm:t>
    </dgm:pt>
    <dgm:pt modelId="{4E85AA65-4E75-4562-9279-620FC7600726}" type="pres">
      <dgm:prSet presAssocID="{6B530807-89E9-412E-B809-4EF42737975A}" presName="Name1" presStyleCnt="0"/>
      <dgm:spPr/>
    </dgm:pt>
    <dgm:pt modelId="{C520DE04-8DA7-4566-8B9D-83A36950B16C}" type="pres">
      <dgm:prSet presAssocID="{6B530807-89E9-412E-B809-4EF42737975A}" presName="cycle" presStyleCnt="0"/>
      <dgm:spPr/>
    </dgm:pt>
    <dgm:pt modelId="{ABFDAD00-533C-4549-A07B-67FCC647196C}" type="pres">
      <dgm:prSet presAssocID="{6B530807-89E9-412E-B809-4EF42737975A}" presName="srcNode" presStyleLbl="node1" presStyleIdx="0" presStyleCnt="3"/>
      <dgm:spPr/>
    </dgm:pt>
    <dgm:pt modelId="{A4AA3AEE-5AA0-428C-AA54-949D2E0396C9}" type="pres">
      <dgm:prSet presAssocID="{6B530807-89E9-412E-B809-4EF42737975A}" presName="conn" presStyleLbl="parChTrans1D2" presStyleIdx="0" presStyleCnt="1"/>
      <dgm:spPr/>
      <dgm:t>
        <a:bodyPr/>
        <a:lstStyle/>
        <a:p>
          <a:endParaRPr lang="zh-CN" altLang="en-US"/>
        </a:p>
      </dgm:t>
    </dgm:pt>
    <dgm:pt modelId="{696A0D9A-FA6E-4D69-BA3F-9F9315C33612}" type="pres">
      <dgm:prSet presAssocID="{6B530807-89E9-412E-B809-4EF42737975A}" presName="extraNode" presStyleLbl="node1" presStyleIdx="0" presStyleCnt="3"/>
      <dgm:spPr/>
    </dgm:pt>
    <dgm:pt modelId="{47606D7D-3F15-4EE8-950E-BAED00DAC2EF}" type="pres">
      <dgm:prSet presAssocID="{6B530807-89E9-412E-B809-4EF42737975A}" presName="dstNode" presStyleLbl="node1" presStyleIdx="0" presStyleCnt="3"/>
      <dgm:spPr/>
    </dgm:pt>
    <dgm:pt modelId="{A9ECF794-C2C7-4B0A-82F3-1974A9AA3B80}" type="pres">
      <dgm:prSet presAssocID="{EC92E13E-7D51-44EE-BE5E-DDE3C59CEA04}" presName="text_1" presStyleLbl="node1" presStyleIdx="0" presStyleCnt="3">
        <dgm:presLayoutVars>
          <dgm:bulletEnabled val="1"/>
        </dgm:presLayoutVars>
      </dgm:prSet>
      <dgm:spPr/>
      <dgm:t>
        <a:bodyPr/>
        <a:lstStyle/>
        <a:p>
          <a:endParaRPr lang="zh-CN" altLang="en-US"/>
        </a:p>
      </dgm:t>
    </dgm:pt>
    <dgm:pt modelId="{886DC9C2-DAA0-4EF8-ABF1-71FAABF34B06}" type="pres">
      <dgm:prSet presAssocID="{EC92E13E-7D51-44EE-BE5E-DDE3C59CEA04}" presName="accent_1" presStyleCnt="0"/>
      <dgm:spPr/>
    </dgm:pt>
    <dgm:pt modelId="{200C0B9A-3ACC-465A-BDF3-BFA72EE21D03}" type="pres">
      <dgm:prSet presAssocID="{EC92E13E-7D51-44EE-BE5E-DDE3C59CEA04}" presName="accentRepeatNode" presStyleLbl="solidFgAcc1" presStyleIdx="0" presStyleCnt="3"/>
      <dgm:spPr/>
    </dgm:pt>
    <dgm:pt modelId="{10B60F4D-1DF5-489A-953A-693473B81D01}" type="pres">
      <dgm:prSet presAssocID="{221F27E6-556C-45ED-90A2-40A0AC87F60A}" presName="text_2" presStyleLbl="node1" presStyleIdx="1" presStyleCnt="3">
        <dgm:presLayoutVars>
          <dgm:bulletEnabled val="1"/>
        </dgm:presLayoutVars>
      </dgm:prSet>
      <dgm:spPr/>
      <dgm:t>
        <a:bodyPr/>
        <a:lstStyle/>
        <a:p>
          <a:endParaRPr lang="zh-CN" altLang="en-US"/>
        </a:p>
      </dgm:t>
    </dgm:pt>
    <dgm:pt modelId="{7A6407F7-0FE8-48CB-B7A7-9EB0BFF4BC5C}" type="pres">
      <dgm:prSet presAssocID="{221F27E6-556C-45ED-90A2-40A0AC87F60A}" presName="accent_2" presStyleCnt="0"/>
      <dgm:spPr/>
    </dgm:pt>
    <dgm:pt modelId="{A267E8B3-3357-4E46-A1EE-7C8940C520ED}" type="pres">
      <dgm:prSet presAssocID="{221F27E6-556C-45ED-90A2-40A0AC87F60A}" presName="accentRepeatNode" presStyleLbl="solidFgAcc1" presStyleIdx="1" presStyleCnt="3" custLinFactNeighborX="1950" custLinFactNeighborY="-5717"/>
      <dgm:spPr>
        <a:solidFill>
          <a:srgbClr val="FFFFFF"/>
        </a:solidFill>
      </dgm:spPr>
    </dgm:pt>
    <dgm:pt modelId="{6B8087C7-7D27-4CDE-9C0A-13561B09BB77}" type="pres">
      <dgm:prSet presAssocID="{FA710B8D-06AE-4F64-9660-23B0A89D79B1}" presName="text_3" presStyleLbl="node1" presStyleIdx="2" presStyleCnt="3">
        <dgm:presLayoutVars>
          <dgm:bulletEnabled val="1"/>
        </dgm:presLayoutVars>
      </dgm:prSet>
      <dgm:spPr/>
      <dgm:t>
        <a:bodyPr/>
        <a:lstStyle/>
        <a:p>
          <a:endParaRPr lang="zh-CN" altLang="en-US"/>
        </a:p>
      </dgm:t>
    </dgm:pt>
    <dgm:pt modelId="{C45B25EE-F7A1-404E-9FE5-975ECFF80A4E}" type="pres">
      <dgm:prSet presAssocID="{FA710B8D-06AE-4F64-9660-23B0A89D79B1}" presName="accent_3" presStyleCnt="0"/>
      <dgm:spPr/>
    </dgm:pt>
    <dgm:pt modelId="{4D958648-BFD0-4D38-AE3B-836EDD25A531}" type="pres">
      <dgm:prSet presAssocID="{FA710B8D-06AE-4F64-9660-23B0A89D79B1}" presName="accentRepeatNode" presStyleLbl="solidFgAcc1" presStyleIdx="2" presStyleCnt="3"/>
      <dgm:spPr/>
    </dgm:pt>
  </dgm:ptLst>
  <dgm:cxnLst>
    <dgm:cxn modelId="{8284814C-7FA6-4C7B-BBEC-A224C262D929}" srcId="{6B530807-89E9-412E-B809-4EF42737975A}" destId="{EC92E13E-7D51-44EE-BE5E-DDE3C59CEA04}" srcOrd="0" destOrd="0" parTransId="{C8E6C956-F827-4B1E-9392-74F3A7FB3A06}" sibTransId="{70C4E456-1AD7-4228-8D0A-2255E9EFD024}"/>
    <dgm:cxn modelId="{E269801B-7F9B-484E-9FD9-2C651C659D5E}" type="presOf" srcId="{FA710B8D-06AE-4F64-9660-23B0A89D79B1}" destId="{6B8087C7-7D27-4CDE-9C0A-13561B09BB77}" srcOrd="0" destOrd="0" presId="urn:microsoft.com/office/officeart/2008/layout/VerticalCurvedList"/>
    <dgm:cxn modelId="{E9BEDE9A-EAF6-4101-97F1-2C393FD02C55}" srcId="{6B530807-89E9-412E-B809-4EF42737975A}" destId="{221F27E6-556C-45ED-90A2-40A0AC87F60A}" srcOrd="1" destOrd="0" parTransId="{AA3B632C-B751-4F19-BABB-49601FCF50A1}" sibTransId="{BDE83A7B-4A11-4D54-9A55-48E53B87D6E3}"/>
    <dgm:cxn modelId="{1479BD8A-78AE-48D5-8FBD-44A2001D801D}" type="presOf" srcId="{EC92E13E-7D51-44EE-BE5E-DDE3C59CEA04}" destId="{A9ECF794-C2C7-4B0A-82F3-1974A9AA3B80}" srcOrd="0" destOrd="0" presId="urn:microsoft.com/office/officeart/2008/layout/VerticalCurvedList"/>
    <dgm:cxn modelId="{3027542B-5A28-4D11-AE11-C7BB1D6F4C3B}" srcId="{6B530807-89E9-412E-B809-4EF42737975A}" destId="{FA710B8D-06AE-4F64-9660-23B0A89D79B1}" srcOrd="2" destOrd="0" parTransId="{E86C6EFC-D75B-4A37-8975-127F387DF204}" sibTransId="{D03665D6-7E69-49A9-AA3F-2B21C365B3FE}"/>
    <dgm:cxn modelId="{469A9D5F-F022-465E-A96C-8A655FDA03B7}" type="presOf" srcId="{6B530807-89E9-412E-B809-4EF42737975A}" destId="{68C1567E-A605-4AA6-AAAB-A842010A150E}" srcOrd="0" destOrd="0" presId="urn:microsoft.com/office/officeart/2008/layout/VerticalCurvedList"/>
    <dgm:cxn modelId="{5D6502B8-66BB-4076-8AA0-CF83A3530BAE}" type="presOf" srcId="{70C4E456-1AD7-4228-8D0A-2255E9EFD024}" destId="{A4AA3AEE-5AA0-428C-AA54-949D2E0396C9}" srcOrd="0" destOrd="0" presId="urn:microsoft.com/office/officeart/2008/layout/VerticalCurvedList"/>
    <dgm:cxn modelId="{F89DB387-38EC-40CB-95F0-AD7071EA71C2}" type="presOf" srcId="{221F27E6-556C-45ED-90A2-40A0AC87F60A}" destId="{10B60F4D-1DF5-489A-953A-693473B81D01}" srcOrd="0" destOrd="0" presId="urn:microsoft.com/office/officeart/2008/layout/VerticalCurvedList"/>
    <dgm:cxn modelId="{45F1101A-E0F0-423C-A475-04CDC5E37318}" type="presParOf" srcId="{68C1567E-A605-4AA6-AAAB-A842010A150E}" destId="{4E85AA65-4E75-4562-9279-620FC7600726}" srcOrd="0" destOrd="0" presId="urn:microsoft.com/office/officeart/2008/layout/VerticalCurvedList"/>
    <dgm:cxn modelId="{4A76017B-7A35-42ED-A3A3-62F7BD82FCB0}" type="presParOf" srcId="{4E85AA65-4E75-4562-9279-620FC7600726}" destId="{C520DE04-8DA7-4566-8B9D-83A36950B16C}" srcOrd="0" destOrd="0" presId="urn:microsoft.com/office/officeart/2008/layout/VerticalCurvedList"/>
    <dgm:cxn modelId="{D4B40007-6E98-495F-8283-7F90074FF86F}" type="presParOf" srcId="{C520DE04-8DA7-4566-8B9D-83A36950B16C}" destId="{ABFDAD00-533C-4549-A07B-67FCC647196C}" srcOrd="0" destOrd="0" presId="urn:microsoft.com/office/officeart/2008/layout/VerticalCurvedList"/>
    <dgm:cxn modelId="{43CE292A-0962-4797-9E05-9A9D6683C711}" type="presParOf" srcId="{C520DE04-8DA7-4566-8B9D-83A36950B16C}" destId="{A4AA3AEE-5AA0-428C-AA54-949D2E0396C9}" srcOrd="1" destOrd="0" presId="urn:microsoft.com/office/officeart/2008/layout/VerticalCurvedList"/>
    <dgm:cxn modelId="{93EE34FE-4E72-4B57-96AF-6AD98355BD61}" type="presParOf" srcId="{C520DE04-8DA7-4566-8B9D-83A36950B16C}" destId="{696A0D9A-FA6E-4D69-BA3F-9F9315C33612}" srcOrd="2" destOrd="0" presId="urn:microsoft.com/office/officeart/2008/layout/VerticalCurvedList"/>
    <dgm:cxn modelId="{BC5B810F-0ECA-4524-ADD4-470B39503D8F}" type="presParOf" srcId="{C520DE04-8DA7-4566-8B9D-83A36950B16C}" destId="{47606D7D-3F15-4EE8-950E-BAED00DAC2EF}" srcOrd="3" destOrd="0" presId="urn:microsoft.com/office/officeart/2008/layout/VerticalCurvedList"/>
    <dgm:cxn modelId="{E9DC749B-9B81-414B-A735-1734F0D6F76C}" type="presParOf" srcId="{4E85AA65-4E75-4562-9279-620FC7600726}" destId="{A9ECF794-C2C7-4B0A-82F3-1974A9AA3B80}" srcOrd="1" destOrd="0" presId="urn:microsoft.com/office/officeart/2008/layout/VerticalCurvedList"/>
    <dgm:cxn modelId="{6478AEF5-3A06-4A0F-A430-C4EB2896272B}" type="presParOf" srcId="{4E85AA65-4E75-4562-9279-620FC7600726}" destId="{886DC9C2-DAA0-4EF8-ABF1-71FAABF34B06}" srcOrd="2" destOrd="0" presId="urn:microsoft.com/office/officeart/2008/layout/VerticalCurvedList"/>
    <dgm:cxn modelId="{429DB39D-3A24-4C71-A8F9-9D694880337C}" type="presParOf" srcId="{886DC9C2-DAA0-4EF8-ABF1-71FAABF34B06}" destId="{200C0B9A-3ACC-465A-BDF3-BFA72EE21D03}" srcOrd="0" destOrd="0" presId="urn:microsoft.com/office/officeart/2008/layout/VerticalCurvedList"/>
    <dgm:cxn modelId="{7A5CEBF0-6A6E-42A3-98BA-BC72B88DB0B5}" type="presParOf" srcId="{4E85AA65-4E75-4562-9279-620FC7600726}" destId="{10B60F4D-1DF5-489A-953A-693473B81D01}" srcOrd="3" destOrd="0" presId="urn:microsoft.com/office/officeart/2008/layout/VerticalCurvedList"/>
    <dgm:cxn modelId="{52A067A3-5A86-4C47-AF93-4A4779F732FF}" type="presParOf" srcId="{4E85AA65-4E75-4562-9279-620FC7600726}" destId="{7A6407F7-0FE8-48CB-B7A7-9EB0BFF4BC5C}" srcOrd="4" destOrd="0" presId="urn:microsoft.com/office/officeart/2008/layout/VerticalCurvedList"/>
    <dgm:cxn modelId="{6B7D533E-8879-47D0-8E1C-AF3CA73F5F0D}" type="presParOf" srcId="{7A6407F7-0FE8-48CB-B7A7-9EB0BFF4BC5C}" destId="{A267E8B3-3357-4E46-A1EE-7C8940C520ED}" srcOrd="0" destOrd="0" presId="urn:microsoft.com/office/officeart/2008/layout/VerticalCurvedList"/>
    <dgm:cxn modelId="{D30D4A34-0C75-48E5-B93A-723F53AA5951}" type="presParOf" srcId="{4E85AA65-4E75-4562-9279-620FC7600726}" destId="{6B8087C7-7D27-4CDE-9C0A-13561B09BB77}" srcOrd="5" destOrd="0" presId="urn:microsoft.com/office/officeart/2008/layout/VerticalCurvedList"/>
    <dgm:cxn modelId="{FEB4C9E9-9686-4B94-B2DC-1B5FC08EA0BF}" type="presParOf" srcId="{4E85AA65-4E75-4562-9279-620FC7600726}" destId="{C45B25EE-F7A1-404E-9FE5-975ECFF80A4E}" srcOrd="6" destOrd="0" presId="urn:microsoft.com/office/officeart/2008/layout/VerticalCurvedList"/>
    <dgm:cxn modelId="{AC22239D-C3BF-4E16-A96B-638FE8257974}" type="presParOf" srcId="{C45B25EE-F7A1-404E-9FE5-975ECFF80A4E}" destId="{4D958648-BFD0-4D38-AE3B-836EDD25A531}" srcOrd="0" destOrd="0" presId="urn:microsoft.com/office/officeart/2008/layout/VerticalCurvedList"/>
  </dgm:cxnLst>
  <dgm:bg/>
  <dgm:whole/>
</dgm:dataModel>
</file>

<file path=ppt/diagrams/data7.xml><?xml version="1.0" encoding="utf-8"?>
<dgm:dataModel xmlns:dgm="http://schemas.openxmlformats.org/drawingml/2006/diagram" xmlns:a="http://schemas.openxmlformats.org/drawingml/2006/main">
  <dgm:ptLst>
    <dgm:pt modelId="{6B530807-89E9-412E-B809-4EF42737975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zh-CN" altLang="en-US"/>
        </a:p>
      </dgm:t>
    </dgm:pt>
    <dgm:pt modelId="{EC92E13E-7D51-44EE-BE5E-DDE3C59CEA04}">
      <dgm:prSet phldrT="[文本]"/>
      <dgm:spPr>
        <a:ln>
          <a:solidFill>
            <a:srgbClr val="C00000"/>
          </a:solidFill>
        </a:ln>
      </dgm:spPr>
      <dgm:t>
        <a:bodyPr/>
        <a:lstStyle/>
        <a:p>
          <a:r>
            <a:rPr lang="zh-CN" altLang="en-US" dirty="0" smtClean="0"/>
            <a:t>时间上：应用驱动的拓展</a:t>
          </a:r>
          <a:endParaRPr lang="zh-CN" altLang="en-US" dirty="0"/>
        </a:p>
      </dgm:t>
    </dgm:pt>
    <dgm:pt modelId="{C8E6C956-F827-4B1E-9392-74F3A7FB3A06}" type="parTrans" cxnId="{8284814C-7FA6-4C7B-BBEC-A224C262D929}">
      <dgm:prSet/>
      <dgm:spPr/>
      <dgm:t>
        <a:bodyPr/>
        <a:lstStyle/>
        <a:p>
          <a:endParaRPr lang="zh-CN" altLang="en-US"/>
        </a:p>
      </dgm:t>
    </dgm:pt>
    <dgm:pt modelId="{70C4E456-1AD7-4228-8D0A-2255E9EFD024}" type="sibTrans" cxnId="{8284814C-7FA6-4C7B-BBEC-A224C262D929}">
      <dgm:prSet/>
      <dgm:spPr/>
      <dgm:t>
        <a:bodyPr/>
        <a:lstStyle/>
        <a:p>
          <a:endParaRPr lang="zh-CN" altLang="en-US"/>
        </a:p>
      </dgm:t>
    </dgm:pt>
    <dgm:pt modelId="{221F27E6-556C-45ED-90A2-40A0AC87F60A}">
      <dgm:prSet phldrT="[文本]"/>
      <dgm:spPr/>
      <dgm:t>
        <a:bodyPr/>
        <a:lstStyle/>
        <a:p>
          <a:r>
            <a:rPr lang="zh-CN" altLang="en-US" dirty="0" smtClean="0"/>
            <a:t>技术上：新技术的拓展</a:t>
          </a:r>
          <a:endParaRPr lang="zh-CN" altLang="en-US" dirty="0"/>
        </a:p>
      </dgm:t>
    </dgm:pt>
    <dgm:pt modelId="{AA3B632C-B751-4F19-BABB-49601FCF50A1}" type="parTrans" cxnId="{E9BEDE9A-EAF6-4101-97F1-2C393FD02C55}">
      <dgm:prSet/>
      <dgm:spPr/>
      <dgm:t>
        <a:bodyPr/>
        <a:lstStyle/>
        <a:p>
          <a:endParaRPr lang="zh-CN" altLang="en-US"/>
        </a:p>
      </dgm:t>
    </dgm:pt>
    <dgm:pt modelId="{BDE83A7B-4A11-4D54-9A55-48E53B87D6E3}" type="sibTrans" cxnId="{E9BEDE9A-EAF6-4101-97F1-2C393FD02C55}">
      <dgm:prSet/>
      <dgm:spPr/>
      <dgm:t>
        <a:bodyPr/>
        <a:lstStyle/>
        <a:p>
          <a:endParaRPr lang="zh-CN" altLang="en-US"/>
        </a:p>
      </dgm:t>
    </dgm:pt>
    <dgm:pt modelId="{FA710B8D-06AE-4F64-9660-23B0A89D79B1}">
      <dgm:prSet phldrT="[文本]"/>
      <dgm:spPr>
        <a:ln w="38100">
          <a:solidFill>
            <a:schemeClr val="accent2"/>
          </a:solidFill>
        </a:ln>
      </dgm:spPr>
      <dgm:t>
        <a:bodyPr/>
        <a:lstStyle/>
        <a:p>
          <a:r>
            <a:rPr lang="zh-CN" altLang="en-US" dirty="0" smtClean="0"/>
            <a:t>成效上：解决问题上发挥效能</a:t>
          </a:r>
          <a:endParaRPr lang="zh-CN" altLang="en-US" dirty="0"/>
        </a:p>
      </dgm:t>
    </dgm:pt>
    <dgm:pt modelId="{E86C6EFC-D75B-4A37-8975-127F387DF204}" type="parTrans" cxnId="{3027542B-5A28-4D11-AE11-C7BB1D6F4C3B}">
      <dgm:prSet/>
      <dgm:spPr/>
      <dgm:t>
        <a:bodyPr/>
        <a:lstStyle/>
        <a:p>
          <a:endParaRPr lang="zh-CN" altLang="en-US"/>
        </a:p>
      </dgm:t>
    </dgm:pt>
    <dgm:pt modelId="{D03665D6-7E69-49A9-AA3F-2B21C365B3FE}" type="sibTrans" cxnId="{3027542B-5A28-4D11-AE11-C7BB1D6F4C3B}">
      <dgm:prSet/>
      <dgm:spPr/>
      <dgm:t>
        <a:bodyPr/>
        <a:lstStyle/>
        <a:p>
          <a:endParaRPr lang="zh-CN" altLang="en-US"/>
        </a:p>
      </dgm:t>
    </dgm:pt>
    <dgm:pt modelId="{68C1567E-A605-4AA6-AAAB-A842010A150E}" type="pres">
      <dgm:prSet presAssocID="{6B530807-89E9-412E-B809-4EF42737975A}" presName="Name0" presStyleCnt="0">
        <dgm:presLayoutVars>
          <dgm:chMax val="7"/>
          <dgm:chPref val="7"/>
          <dgm:dir/>
        </dgm:presLayoutVars>
      </dgm:prSet>
      <dgm:spPr/>
      <dgm:t>
        <a:bodyPr/>
        <a:lstStyle/>
        <a:p>
          <a:endParaRPr lang="zh-CN" altLang="en-US"/>
        </a:p>
      </dgm:t>
    </dgm:pt>
    <dgm:pt modelId="{4E85AA65-4E75-4562-9279-620FC7600726}" type="pres">
      <dgm:prSet presAssocID="{6B530807-89E9-412E-B809-4EF42737975A}" presName="Name1" presStyleCnt="0"/>
      <dgm:spPr/>
    </dgm:pt>
    <dgm:pt modelId="{C520DE04-8DA7-4566-8B9D-83A36950B16C}" type="pres">
      <dgm:prSet presAssocID="{6B530807-89E9-412E-B809-4EF42737975A}" presName="cycle" presStyleCnt="0"/>
      <dgm:spPr/>
    </dgm:pt>
    <dgm:pt modelId="{ABFDAD00-533C-4549-A07B-67FCC647196C}" type="pres">
      <dgm:prSet presAssocID="{6B530807-89E9-412E-B809-4EF42737975A}" presName="srcNode" presStyleLbl="node1" presStyleIdx="0" presStyleCnt="3"/>
      <dgm:spPr/>
    </dgm:pt>
    <dgm:pt modelId="{A4AA3AEE-5AA0-428C-AA54-949D2E0396C9}" type="pres">
      <dgm:prSet presAssocID="{6B530807-89E9-412E-B809-4EF42737975A}" presName="conn" presStyleLbl="parChTrans1D2" presStyleIdx="0" presStyleCnt="1"/>
      <dgm:spPr/>
      <dgm:t>
        <a:bodyPr/>
        <a:lstStyle/>
        <a:p>
          <a:endParaRPr lang="zh-CN" altLang="en-US"/>
        </a:p>
      </dgm:t>
    </dgm:pt>
    <dgm:pt modelId="{696A0D9A-FA6E-4D69-BA3F-9F9315C33612}" type="pres">
      <dgm:prSet presAssocID="{6B530807-89E9-412E-B809-4EF42737975A}" presName="extraNode" presStyleLbl="node1" presStyleIdx="0" presStyleCnt="3"/>
      <dgm:spPr/>
    </dgm:pt>
    <dgm:pt modelId="{47606D7D-3F15-4EE8-950E-BAED00DAC2EF}" type="pres">
      <dgm:prSet presAssocID="{6B530807-89E9-412E-B809-4EF42737975A}" presName="dstNode" presStyleLbl="node1" presStyleIdx="0" presStyleCnt="3"/>
      <dgm:spPr/>
    </dgm:pt>
    <dgm:pt modelId="{A9ECF794-C2C7-4B0A-82F3-1974A9AA3B80}" type="pres">
      <dgm:prSet presAssocID="{EC92E13E-7D51-44EE-BE5E-DDE3C59CEA04}" presName="text_1" presStyleLbl="node1" presStyleIdx="0" presStyleCnt="3">
        <dgm:presLayoutVars>
          <dgm:bulletEnabled val="1"/>
        </dgm:presLayoutVars>
      </dgm:prSet>
      <dgm:spPr/>
      <dgm:t>
        <a:bodyPr/>
        <a:lstStyle/>
        <a:p>
          <a:endParaRPr lang="zh-CN" altLang="en-US"/>
        </a:p>
      </dgm:t>
    </dgm:pt>
    <dgm:pt modelId="{886DC9C2-DAA0-4EF8-ABF1-71FAABF34B06}" type="pres">
      <dgm:prSet presAssocID="{EC92E13E-7D51-44EE-BE5E-DDE3C59CEA04}" presName="accent_1" presStyleCnt="0"/>
      <dgm:spPr/>
    </dgm:pt>
    <dgm:pt modelId="{200C0B9A-3ACC-465A-BDF3-BFA72EE21D03}" type="pres">
      <dgm:prSet presAssocID="{EC92E13E-7D51-44EE-BE5E-DDE3C59CEA04}" presName="accentRepeatNode" presStyleLbl="solidFgAcc1" presStyleIdx="0" presStyleCnt="3"/>
      <dgm:spPr/>
    </dgm:pt>
    <dgm:pt modelId="{10B60F4D-1DF5-489A-953A-693473B81D01}" type="pres">
      <dgm:prSet presAssocID="{221F27E6-556C-45ED-90A2-40A0AC87F60A}" presName="text_2" presStyleLbl="node1" presStyleIdx="1" presStyleCnt="3">
        <dgm:presLayoutVars>
          <dgm:bulletEnabled val="1"/>
        </dgm:presLayoutVars>
      </dgm:prSet>
      <dgm:spPr/>
      <dgm:t>
        <a:bodyPr/>
        <a:lstStyle/>
        <a:p>
          <a:endParaRPr lang="zh-CN" altLang="en-US"/>
        </a:p>
      </dgm:t>
    </dgm:pt>
    <dgm:pt modelId="{7A6407F7-0FE8-48CB-B7A7-9EB0BFF4BC5C}" type="pres">
      <dgm:prSet presAssocID="{221F27E6-556C-45ED-90A2-40A0AC87F60A}" presName="accent_2" presStyleCnt="0"/>
      <dgm:spPr/>
    </dgm:pt>
    <dgm:pt modelId="{A267E8B3-3357-4E46-A1EE-7C8940C520ED}" type="pres">
      <dgm:prSet presAssocID="{221F27E6-556C-45ED-90A2-40A0AC87F60A}" presName="accentRepeatNode" presStyleLbl="solidFgAcc1" presStyleIdx="1" presStyleCnt="3" custLinFactNeighborX="1950" custLinFactNeighborY="-5717"/>
      <dgm:spPr>
        <a:solidFill>
          <a:srgbClr val="FFFFFF"/>
        </a:solidFill>
      </dgm:spPr>
    </dgm:pt>
    <dgm:pt modelId="{6B8087C7-7D27-4CDE-9C0A-13561B09BB77}" type="pres">
      <dgm:prSet presAssocID="{FA710B8D-06AE-4F64-9660-23B0A89D79B1}" presName="text_3" presStyleLbl="node1" presStyleIdx="2" presStyleCnt="3">
        <dgm:presLayoutVars>
          <dgm:bulletEnabled val="1"/>
        </dgm:presLayoutVars>
      </dgm:prSet>
      <dgm:spPr/>
      <dgm:t>
        <a:bodyPr/>
        <a:lstStyle/>
        <a:p>
          <a:endParaRPr lang="zh-CN" altLang="en-US"/>
        </a:p>
      </dgm:t>
    </dgm:pt>
    <dgm:pt modelId="{C45B25EE-F7A1-404E-9FE5-975ECFF80A4E}" type="pres">
      <dgm:prSet presAssocID="{FA710B8D-06AE-4F64-9660-23B0A89D79B1}" presName="accent_3" presStyleCnt="0"/>
      <dgm:spPr/>
    </dgm:pt>
    <dgm:pt modelId="{4D958648-BFD0-4D38-AE3B-836EDD25A531}" type="pres">
      <dgm:prSet presAssocID="{FA710B8D-06AE-4F64-9660-23B0A89D79B1}" presName="accentRepeatNode" presStyleLbl="solidFgAcc1" presStyleIdx="2" presStyleCnt="3"/>
      <dgm:spPr/>
    </dgm:pt>
  </dgm:ptLst>
  <dgm:cxnLst>
    <dgm:cxn modelId="{E9D35D12-30BA-46B2-B5AF-95F65CA77333}" type="presOf" srcId="{6B530807-89E9-412E-B809-4EF42737975A}" destId="{68C1567E-A605-4AA6-AAAB-A842010A150E}" srcOrd="0" destOrd="0" presId="urn:microsoft.com/office/officeart/2008/layout/VerticalCurvedList"/>
    <dgm:cxn modelId="{7A331E01-66EC-415A-B327-DEF3AEC07DBA}" type="presOf" srcId="{221F27E6-556C-45ED-90A2-40A0AC87F60A}" destId="{10B60F4D-1DF5-489A-953A-693473B81D01}" srcOrd="0" destOrd="0" presId="urn:microsoft.com/office/officeart/2008/layout/VerticalCurvedList"/>
    <dgm:cxn modelId="{8284814C-7FA6-4C7B-BBEC-A224C262D929}" srcId="{6B530807-89E9-412E-B809-4EF42737975A}" destId="{EC92E13E-7D51-44EE-BE5E-DDE3C59CEA04}" srcOrd="0" destOrd="0" parTransId="{C8E6C956-F827-4B1E-9392-74F3A7FB3A06}" sibTransId="{70C4E456-1AD7-4228-8D0A-2255E9EFD024}"/>
    <dgm:cxn modelId="{3027542B-5A28-4D11-AE11-C7BB1D6F4C3B}" srcId="{6B530807-89E9-412E-B809-4EF42737975A}" destId="{FA710B8D-06AE-4F64-9660-23B0A89D79B1}" srcOrd="2" destOrd="0" parTransId="{E86C6EFC-D75B-4A37-8975-127F387DF204}" sibTransId="{D03665D6-7E69-49A9-AA3F-2B21C365B3FE}"/>
    <dgm:cxn modelId="{E9BEDE9A-EAF6-4101-97F1-2C393FD02C55}" srcId="{6B530807-89E9-412E-B809-4EF42737975A}" destId="{221F27E6-556C-45ED-90A2-40A0AC87F60A}" srcOrd="1" destOrd="0" parTransId="{AA3B632C-B751-4F19-BABB-49601FCF50A1}" sibTransId="{BDE83A7B-4A11-4D54-9A55-48E53B87D6E3}"/>
    <dgm:cxn modelId="{8F293892-2A27-4B0F-B1F8-7F487AA25F42}" type="presOf" srcId="{FA710B8D-06AE-4F64-9660-23B0A89D79B1}" destId="{6B8087C7-7D27-4CDE-9C0A-13561B09BB77}" srcOrd="0" destOrd="0" presId="urn:microsoft.com/office/officeart/2008/layout/VerticalCurvedList"/>
    <dgm:cxn modelId="{38399C64-6F7D-4B06-8D5C-037067E7986C}" type="presOf" srcId="{70C4E456-1AD7-4228-8D0A-2255E9EFD024}" destId="{A4AA3AEE-5AA0-428C-AA54-949D2E0396C9}" srcOrd="0" destOrd="0" presId="urn:microsoft.com/office/officeart/2008/layout/VerticalCurvedList"/>
    <dgm:cxn modelId="{21593D4F-C376-45C6-9BCB-C4D0E51EC7D8}" type="presOf" srcId="{EC92E13E-7D51-44EE-BE5E-DDE3C59CEA04}" destId="{A9ECF794-C2C7-4B0A-82F3-1974A9AA3B80}" srcOrd="0" destOrd="0" presId="urn:microsoft.com/office/officeart/2008/layout/VerticalCurvedList"/>
    <dgm:cxn modelId="{46619A8A-017C-4961-BC31-E652C873A94E}" type="presParOf" srcId="{68C1567E-A605-4AA6-AAAB-A842010A150E}" destId="{4E85AA65-4E75-4562-9279-620FC7600726}" srcOrd="0" destOrd="0" presId="urn:microsoft.com/office/officeart/2008/layout/VerticalCurvedList"/>
    <dgm:cxn modelId="{F86E008C-A019-4ED9-8D02-622953757408}" type="presParOf" srcId="{4E85AA65-4E75-4562-9279-620FC7600726}" destId="{C520DE04-8DA7-4566-8B9D-83A36950B16C}" srcOrd="0" destOrd="0" presId="urn:microsoft.com/office/officeart/2008/layout/VerticalCurvedList"/>
    <dgm:cxn modelId="{7FC15B8F-57AA-4C45-B69B-03DFCD7EB111}" type="presParOf" srcId="{C520DE04-8DA7-4566-8B9D-83A36950B16C}" destId="{ABFDAD00-533C-4549-A07B-67FCC647196C}" srcOrd="0" destOrd="0" presId="urn:microsoft.com/office/officeart/2008/layout/VerticalCurvedList"/>
    <dgm:cxn modelId="{5C8015FA-2F05-4ED4-9013-4A899FF48213}" type="presParOf" srcId="{C520DE04-8DA7-4566-8B9D-83A36950B16C}" destId="{A4AA3AEE-5AA0-428C-AA54-949D2E0396C9}" srcOrd="1" destOrd="0" presId="urn:microsoft.com/office/officeart/2008/layout/VerticalCurvedList"/>
    <dgm:cxn modelId="{75148DD4-F8D1-4067-AAC0-2A0179E34002}" type="presParOf" srcId="{C520DE04-8DA7-4566-8B9D-83A36950B16C}" destId="{696A0D9A-FA6E-4D69-BA3F-9F9315C33612}" srcOrd="2" destOrd="0" presId="urn:microsoft.com/office/officeart/2008/layout/VerticalCurvedList"/>
    <dgm:cxn modelId="{B47A4998-F663-4588-994D-CE2F892D48E3}" type="presParOf" srcId="{C520DE04-8DA7-4566-8B9D-83A36950B16C}" destId="{47606D7D-3F15-4EE8-950E-BAED00DAC2EF}" srcOrd="3" destOrd="0" presId="urn:microsoft.com/office/officeart/2008/layout/VerticalCurvedList"/>
    <dgm:cxn modelId="{E4870F6C-2CA8-45DA-BF11-E3ADF07AF9AD}" type="presParOf" srcId="{4E85AA65-4E75-4562-9279-620FC7600726}" destId="{A9ECF794-C2C7-4B0A-82F3-1974A9AA3B80}" srcOrd="1" destOrd="0" presId="urn:microsoft.com/office/officeart/2008/layout/VerticalCurvedList"/>
    <dgm:cxn modelId="{CACCA3ED-AB47-4B19-A7EB-65B668F59132}" type="presParOf" srcId="{4E85AA65-4E75-4562-9279-620FC7600726}" destId="{886DC9C2-DAA0-4EF8-ABF1-71FAABF34B06}" srcOrd="2" destOrd="0" presId="urn:microsoft.com/office/officeart/2008/layout/VerticalCurvedList"/>
    <dgm:cxn modelId="{D6276AA1-148A-4E73-BB87-963C317E0EBF}" type="presParOf" srcId="{886DC9C2-DAA0-4EF8-ABF1-71FAABF34B06}" destId="{200C0B9A-3ACC-465A-BDF3-BFA72EE21D03}" srcOrd="0" destOrd="0" presId="urn:microsoft.com/office/officeart/2008/layout/VerticalCurvedList"/>
    <dgm:cxn modelId="{87A0DF6C-CF92-4755-8AAD-B90835BC4CEA}" type="presParOf" srcId="{4E85AA65-4E75-4562-9279-620FC7600726}" destId="{10B60F4D-1DF5-489A-953A-693473B81D01}" srcOrd="3" destOrd="0" presId="urn:microsoft.com/office/officeart/2008/layout/VerticalCurvedList"/>
    <dgm:cxn modelId="{196F5801-FE03-403C-93B8-C1386D45852F}" type="presParOf" srcId="{4E85AA65-4E75-4562-9279-620FC7600726}" destId="{7A6407F7-0FE8-48CB-B7A7-9EB0BFF4BC5C}" srcOrd="4" destOrd="0" presId="urn:microsoft.com/office/officeart/2008/layout/VerticalCurvedList"/>
    <dgm:cxn modelId="{9C9E1B1D-E014-44B2-A97A-8864D9067F0E}" type="presParOf" srcId="{7A6407F7-0FE8-48CB-B7A7-9EB0BFF4BC5C}" destId="{A267E8B3-3357-4E46-A1EE-7C8940C520ED}" srcOrd="0" destOrd="0" presId="urn:microsoft.com/office/officeart/2008/layout/VerticalCurvedList"/>
    <dgm:cxn modelId="{C95FD175-008D-466A-B97F-D417D1A6D681}" type="presParOf" srcId="{4E85AA65-4E75-4562-9279-620FC7600726}" destId="{6B8087C7-7D27-4CDE-9C0A-13561B09BB77}" srcOrd="5" destOrd="0" presId="urn:microsoft.com/office/officeart/2008/layout/VerticalCurvedList"/>
    <dgm:cxn modelId="{83155504-D1F4-43CD-AC4B-64946EC34155}" type="presParOf" srcId="{4E85AA65-4E75-4562-9279-620FC7600726}" destId="{C45B25EE-F7A1-404E-9FE5-975ECFF80A4E}" srcOrd="6" destOrd="0" presId="urn:microsoft.com/office/officeart/2008/layout/VerticalCurvedList"/>
    <dgm:cxn modelId="{87E7DE29-CDB6-47D5-A966-DD1D04D759AE}" type="presParOf" srcId="{C45B25EE-F7A1-404E-9FE5-975ECFF80A4E}" destId="{4D958648-BFD0-4D38-AE3B-836EDD25A531}" srcOrd="0" destOrd="0" presId="urn:microsoft.com/office/officeart/2008/layout/VerticalCurvedList"/>
  </dgm:cxnLst>
  <dgm:bg/>
  <dgm:whole/>
</dgm:dataModel>
</file>

<file path=ppt/diagrams/data8.xml><?xml version="1.0" encoding="utf-8"?>
<dgm:dataModel xmlns:dgm="http://schemas.openxmlformats.org/drawingml/2006/diagram" xmlns:a="http://schemas.openxmlformats.org/drawingml/2006/main">
  <dgm:ptLst>
    <dgm:pt modelId="{4B45F468-00DF-441A-883B-10F673262847}" type="doc">
      <dgm:prSet loTypeId="urn:microsoft.com/office/officeart/2005/8/layout/gear1" loCatId="cycle" qsTypeId="urn:microsoft.com/office/officeart/2005/8/quickstyle/simple1" qsCatId="simple" csTypeId="urn:microsoft.com/office/officeart/2005/8/colors/accent1_2" csCatId="accent1" phldr="1"/>
      <dgm:spPr/>
    </dgm:pt>
    <dgm:pt modelId="{D0A93E3A-9223-421E-AB79-54572F2DD574}">
      <dgm:prSet phldrT="[文本]"/>
      <dgm:spPr/>
      <dgm:t>
        <a:bodyPr/>
        <a:lstStyle/>
        <a:p>
          <a:r>
            <a:rPr lang="zh-CN" altLang="en-US" dirty="0" smtClean="0"/>
            <a:t>数字化教育</a:t>
          </a:r>
          <a:endParaRPr lang="zh-CN" altLang="en-US" dirty="0"/>
        </a:p>
      </dgm:t>
    </dgm:pt>
    <dgm:pt modelId="{1A69E5D0-CDC4-4A86-8814-1011793626A2}" type="parTrans" cxnId="{C09E1EE9-9343-4425-89D2-E61BF1C20F3E}">
      <dgm:prSet/>
      <dgm:spPr/>
      <dgm:t>
        <a:bodyPr/>
        <a:lstStyle/>
        <a:p>
          <a:endParaRPr lang="zh-CN" altLang="en-US"/>
        </a:p>
      </dgm:t>
    </dgm:pt>
    <dgm:pt modelId="{82587CF1-D013-4C9B-ADAE-B5C1E5278C3F}" type="sibTrans" cxnId="{C09E1EE9-9343-4425-89D2-E61BF1C20F3E}">
      <dgm:prSet/>
      <dgm:spPr/>
      <dgm:t>
        <a:bodyPr/>
        <a:lstStyle/>
        <a:p>
          <a:endParaRPr lang="zh-CN" altLang="en-US"/>
        </a:p>
      </dgm:t>
    </dgm:pt>
    <dgm:pt modelId="{0CCEC1C7-8CBD-484D-8C37-4C600B0FA5D0}">
      <dgm:prSet phldrT="[文本]"/>
      <dgm:spPr/>
      <dgm:t>
        <a:bodyPr/>
        <a:lstStyle/>
        <a:p>
          <a:r>
            <a:rPr lang="zh-CN" altLang="en-US" dirty="0" smtClean="0"/>
            <a:t>智慧</a:t>
          </a:r>
          <a:endParaRPr lang="en-US" altLang="zh-CN" dirty="0" smtClean="0"/>
        </a:p>
        <a:p>
          <a:r>
            <a:rPr lang="zh-CN" altLang="en-US" dirty="0" smtClean="0"/>
            <a:t>教育</a:t>
          </a:r>
          <a:endParaRPr lang="zh-CN" altLang="en-US" dirty="0"/>
        </a:p>
      </dgm:t>
    </dgm:pt>
    <dgm:pt modelId="{C070D283-B3C0-452F-A633-95CD2AFB6A0C}" type="parTrans" cxnId="{A58194FA-45B3-44AA-9A14-8B83BEB0150D}">
      <dgm:prSet/>
      <dgm:spPr/>
      <dgm:t>
        <a:bodyPr/>
        <a:lstStyle/>
        <a:p>
          <a:endParaRPr lang="zh-CN" altLang="en-US"/>
        </a:p>
      </dgm:t>
    </dgm:pt>
    <dgm:pt modelId="{09B9DE11-ED6D-4BAA-95CD-752A35F478E1}" type="sibTrans" cxnId="{A58194FA-45B3-44AA-9A14-8B83BEB0150D}">
      <dgm:prSet/>
      <dgm:spPr/>
      <dgm:t>
        <a:bodyPr/>
        <a:lstStyle/>
        <a:p>
          <a:endParaRPr lang="zh-CN" altLang="en-US"/>
        </a:p>
      </dgm:t>
    </dgm:pt>
    <dgm:pt modelId="{3BD710B2-1062-49D5-81F7-E97668ADD10D}">
      <dgm:prSet/>
      <dgm:spPr/>
      <dgm:t>
        <a:bodyPr/>
        <a:lstStyle/>
        <a:p>
          <a:r>
            <a:rPr lang="zh-CN" altLang="en-US" dirty="0" smtClean="0"/>
            <a:t>耳提面授</a:t>
          </a:r>
          <a:endParaRPr lang="zh-CN" altLang="en-US" dirty="0"/>
        </a:p>
      </dgm:t>
    </dgm:pt>
    <dgm:pt modelId="{C20AF6E8-D28A-42D8-BCCC-8563CE54194F}" type="parTrans" cxnId="{51AE3773-2258-45E9-BA19-B4481EFE0F2E}">
      <dgm:prSet/>
      <dgm:spPr/>
      <dgm:t>
        <a:bodyPr/>
        <a:lstStyle/>
        <a:p>
          <a:endParaRPr lang="zh-CN" altLang="en-US"/>
        </a:p>
      </dgm:t>
    </dgm:pt>
    <dgm:pt modelId="{F551E657-A9E4-485E-B727-0F70C70C8682}" type="sibTrans" cxnId="{51AE3773-2258-45E9-BA19-B4481EFE0F2E}">
      <dgm:prSet/>
      <dgm:spPr/>
      <dgm:t>
        <a:bodyPr/>
        <a:lstStyle/>
        <a:p>
          <a:endParaRPr lang="zh-CN" altLang="en-US"/>
        </a:p>
      </dgm:t>
    </dgm:pt>
    <dgm:pt modelId="{3A63B893-0EC0-4434-95E0-27EB8BA65CCE}" type="pres">
      <dgm:prSet presAssocID="{4B45F468-00DF-441A-883B-10F673262847}" presName="composite" presStyleCnt="0">
        <dgm:presLayoutVars>
          <dgm:chMax val="3"/>
          <dgm:animLvl val="lvl"/>
          <dgm:resizeHandles val="exact"/>
        </dgm:presLayoutVars>
      </dgm:prSet>
      <dgm:spPr/>
    </dgm:pt>
    <dgm:pt modelId="{6FCF790A-CDEA-4B57-AD6B-9682E423DDC8}" type="pres">
      <dgm:prSet presAssocID="{3BD710B2-1062-49D5-81F7-E97668ADD10D}" presName="gear1" presStyleLbl="node1" presStyleIdx="0" presStyleCnt="3">
        <dgm:presLayoutVars>
          <dgm:chMax val="1"/>
          <dgm:bulletEnabled val="1"/>
        </dgm:presLayoutVars>
      </dgm:prSet>
      <dgm:spPr/>
      <dgm:t>
        <a:bodyPr/>
        <a:lstStyle/>
        <a:p>
          <a:endParaRPr lang="zh-CN" altLang="en-US"/>
        </a:p>
      </dgm:t>
    </dgm:pt>
    <dgm:pt modelId="{97439152-D927-4372-838B-5CE06D22F049}" type="pres">
      <dgm:prSet presAssocID="{3BD710B2-1062-49D5-81F7-E97668ADD10D}" presName="gear1srcNode" presStyleLbl="node1" presStyleIdx="0" presStyleCnt="3"/>
      <dgm:spPr/>
      <dgm:t>
        <a:bodyPr/>
        <a:lstStyle/>
        <a:p>
          <a:endParaRPr lang="zh-CN" altLang="en-US"/>
        </a:p>
      </dgm:t>
    </dgm:pt>
    <dgm:pt modelId="{15687AE0-DB68-40F3-8624-99F77D2C6B5C}" type="pres">
      <dgm:prSet presAssocID="{3BD710B2-1062-49D5-81F7-E97668ADD10D}" presName="gear1dstNode" presStyleLbl="node1" presStyleIdx="0" presStyleCnt="3"/>
      <dgm:spPr/>
      <dgm:t>
        <a:bodyPr/>
        <a:lstStyle/>
        <a:p>
          <a:endParaRPr lang="zh-CN" altLang="en-US"/>
        </a:p>
      </dgm:t>
    </dgm:pt>
    <dgm:pt modelId="{C5FFC5B6-627D-4CAE-AF94-BA30ABB4328F}" type="pres">
      <dgm:prSet presAssocID="{D0A93E3A-9223-421E-AB79-54572F2DD574}" presName="gear2" presStyleLbl="node1" presStyleIdx="1" presStyleCnt="3">
        <dgm:presLayoutVars>
          <dgm:chMax val="1"/>
          <dgm:bulletEnabled val="1"/>
        </dgm:presLayoutVars>
      </dgm:prSet>
      <dgm:spPr/>
      <dgm:t>
        <a:bodyPr/>
        <a:lstStyle/>
        <a:p>
          <a:endParaRPr lang="zh-CN" altLang="en-US"/>
        </a:p>
      </dgm:t>
    </dgm:pt>
    <dgm:pt modelId="{BE29BE6C-0A55-4692-97F1-382227CAA876}" type="pres">
      <dgm:prSet presAssocID="{D0A93E3A-9223-421E-AB79-54572F2DD574}" presName="gear2srcNode" presStyleLbl="node1" presStyleIdx="1" presStyleCnt="3"/>
      <dgm:spPr/>
      <dgm:t>
        <a:bodyPr/>
        <a:lstStyle/>
        <a:p>
          <a:endParaRPr lang="zh-CN" altLang="en-US"/>
        </a:p>
      </dgm:t>
    </dgm:pt>
    <dgm:pt modelId="{A38BF153-1CD9-4491-9A8A-67F0462396C0}" type="pres">
      <dgm:prSet presAssocID="{D0A93E3A-9223-421E-AB79-54572F2DD574}" presName="gear2dstNode" presStyleLbl="node1" presStyleIdx="1" presStyleCnt="3"/>
      <dgm:spPr/>
      <dgm:t>
        <a:bodyPr/>
        <a:lstStyle/>
        <a:p>
          <a:endParaRPr lang="zh-CN" altLang="en-US"/>
        </a:p>
      </dgm:t>
    </dgm:pt>
    <dgm:pt modelId="{EA77AA93-8682-49F7-BDC1-5D2BBE928ED7}" type="pres">
      <dgm:prSet presAssocID="{0CCEC1C7-8CBD-484D-8C37-4C600B0FA5D0}" presName="gear3" presStyleLbl="node1" presStyleIdx="2" presStyleCnt="3" custLinFactNeighborX="-574" custLinFactNeighborY="-574"/>
      <dgm:spPr/>
      <dgm:t>
        <a:bodyPr/>
        <a:lstStyle/>
        <a:p>
          <a:endParaRPr lang="zh-CN" altLang="en-US"/>
        </a:p>
      </dgm:t>
    </dgm:pt>
    <dgm:pt modelId="{0B75E335-4ECA-43BE-8781-9F69DE03B26D}" type="pres">
      <dgm:prSet presAssocID="{0CCEC1C7-8CBD-484D-8C37-4C600B0FA5D0}" presName="gear3tx" presStyleLbl="node1" presStyleIdx="2" presStyleCnt="3">
        <dgm:presLayoutVars>
          <dgm:chMax val="1"/>
          <dgm:bulletEnabled val="1"/>
        </dgm:presLayoutVars>
      </dgm:prSet>
      <dgm:spPr/>
      <dgm:t>
        <a:bodyPr/>
        <a:lstStyle/>
        <a:p>
          <a:endParaRPr lang="zh-CN" altLang="en-US"/>
        </a:p>
      </dgm:t>
    </dgm:pt>
    <dgm:pt modelId="{9D952A5E-60F7-4AB6-9408-472AB5FC4C48}" type="pres">
      <dgm:prSet presAssocID="{0CCEC1C7-8CBD-484D-8C37-4C600B0FA5D0}" presName="gear3srcNode" presStyleLbl="node1" presStyleIdx="2" presStyleCnt="3"/>
      <dgm:spPr/>
      <dgm:t>
        <a:bodyPr/>
        <a:lstStyle/>
        <a:p>
          <a:endParaRPr lang="zh-CN" altLang="en-US"/>
        </a:p>
      </dgm:t>
    </dgm:pt>
    <dgm:pt modelId="{0509F757-8CFB-4A80-A9B6-59339EFDCF80}" type="pres">
      <dgm:prSet presAssocID="{0CCEC1C7-8CBD-484D-8C37-4C600B0FA5D0}" presName="gear3dstNode" presStyleLbl="node1" presStyleIdx="2" presStyleCnt="3"/>
      <dgm:spPr/>
      <dgm:t>
        <a:bodyPr/>
        <a:lstStyle/>
        <a:p>
          <a:endParaRPr lang="zh-CN" altLang="en-US"/>
        </a:p>
      </dgm:t>
    </dgm:pt>
    <dgm:pt modelId="{34835663-94D9-47FB-AF45-B09576C3BD03}" type="pres">
      <dgm:prSet presAssocID="{F551E657-A9E4-485E-B727-0F70C70C8682}" presName="connector1" presStyleLbl="sibTrans2D1" presStyleIdx="0" presStyleCnt="3"/>
      <dgm:spPr/>
      <dgm:t>
        <a:bodyPr/>
        <a:lstStyle/>
        <a:p>
          <a:endParaRPr lang="zh-CN" altLang="en-US"/>
        </a:p>
      </dgm:t>
    </dgm:pt>
    <dgm:pt modelId="{9FEB3327-A5ED-45C1-8A87-B3FF0A721A6C}" type="pres">
      <dgm:prSet presAssocID="{82587CF1-D013-4C9B-ADAE-B5C1E5278C3F}" presName="connector2" presStyleLbl="sibTrans2D1" presStyleIdx="1" presStyleCnt="3"/>
      <dgm:spPr/>
      <dgm:t>
        <a:bodyPr/>
        <a:lstStyle/>
        <a:p>
          <a:endParaRPr lang="zh-CN" altLang="en-US"/>
        </a:p>
      </dgm:t>
    </dgm:pt>
    <dgm:pt modelId="{2831AC3F-309D-4720-A8B6-953F9D0CBF8F}" type="pres">
      <dgm:prSet presAssocID="{09B9DE11-ED6D-4BAA-95CD-752A35F478E1}" presName="connector3" presStyleLbl="sibTrans2D1" presStyleIdx="2" presStyleCnt="3"/>
      <dgm:spPr/>
      <dgm:t>
        <a:bodyPr/>
        <a:lstStyle/>
        <a:p>
          <a:endParaRPr lang="zh-CN" altLang="en-US"/>
        </a:p>
      </dgm:t>
    </dgm:pt>
  </dgm:ptLst>
  <dgm:cxnLst>
    <dgm:cxn modelId="{8AB4A26C-00C7-4DA5-A189-7CDCDA1EDE23}" type="presOf" srcId="{D0A93E3A-9223-421E-AB79-54572F2DD574}" destId="{A38BF153-1CD9-4491-9A8A-67F0462396C0}" srcOrd="2" destOrd="0" presId="urn:microsoft.com/office/officeart/2005/8/layout/gear1"/>
    <dgm:cxn modelId="{FE93DF00-A331-4BB0-ABD0-9D3E0D59F954}" type="presOf" srcId="{4B45F468-00DF-441A-883B-10F673262847}" destId="{3A63B893-0EC0-4434-95E0-27EB8BA65CCE}" srcOrd="0" destOrd="0" presId="urn:microsoft.com/office/officeart/2005/8/layout/gear1"/>
    <dgm:cxn modelId="{EAC4E524-93A9-4FBB-8F49-41D61281C56A}" type="presOf" srcId="{3BD710B2-1062-49D5-81F7-E97668ADD10D}" destId="{6FCF790A-CDEA-4B57-AD6B-9682E423DDC8}" srcOrd="0" destOrd="0" presId="urn:microsoft.com/office/officeart/2005/8/layout/gear1"/>
    <dgm:cxn modelId="{07A7A66B-F7F1-4E99-8928-FE6039CF2705}" type="presOf" srcId="{F551E657-A9E4-485E-B727-0F70C70C8682}" destId="{34835663-94D9-47FB-AF45-B09576C3BD03}" srcOrd="0" destOrd="0" presId="urn:microsoft.com/office/officeart/2005/8/layout/gear1"/>
    <dgm:cxn modelId="{3EBAC95E-56C7-4766-AF8E-6F980CF2FF0C}" type="presOf" srcId="{0CCEC1C7-8CBD-484D-8C37-4C600B0FA5D0}" destId="{0B75E335-4ECA-43BE-8781-9F69DE03B26D}" srcOrd="1" destOrd="0" presId="urn:microsoft.com/office/officeart/2005/8/layout/gear1"/>
    <dgm:cxn modelId="{51AE3773-2258-45E9-BA19-B4481EFE0F2E}" srcId="{4B45F468-00DF-441A-883B-10F673262847}" destId="{3BD710B2-1062-49D5-81F7-E97668ADD10D}" srcOrd="0" destOrd="0" parTransId="{C20AF6E8-D28A-42D8-BCCC-8563CE54194F}" sibTransId="{F551E657-A9E4-485E-B727-0F70C70C8682}"/>
    <dgm:cxn modelId="{A58194FA-45B3-44AA-9A14-8B83BEB0150D}" srcId="{4B45F468-00DF-441A-883B-10F673262847}" destId="{0CCEC1C7-8CBD-484D-8C37-4C600B0FA5D0}" srcOrd="2" destOrd="0" parTransId="{C070D283-B3C0-452F-A633-95CD2AFB6A0C}" sibTransId="{09B9DE11-ED6D-4BAA-95CD-752A35F478E1}"/>
    <dgm:cxn modelId="{318F127B-A351-4A75-ABFD-0C0B2D9EB88D}" type="presOf" srcId="{0CCEC1C7-8CBD-484D-8C37-4C600B0FA5D0}" destId="{0509F757-8CFB-4A80-A9B6-59339EFDCF80}" srcOrd="3" destOrd="0" presId="urn:microsoft.com/office/officeart/2005/8/layout/gear1"/>
    <dgm:cxn modelId="{C09E1EE9-9343-4425-89D2-E61BF1C20F3E}" srcId="{4B45F468-00DF-441A-883B-10F673262847}" destId="{D0A93E3A-9223-421E-AB79-54572F2DD574}" srcOrd="1" destOrd="0" parTransId="{1A69E5D0-CDC4-4A86-8814-1011793626A2}" sibTransId="{82587CF1-D013-4C9B-ADAE-B5C1E5278C3F}"/>
    <dgm:cxn modelId="{4E62F986-86F7-44A1-8D6B-8748E1D51D34}" type="presOf" srcId="{D0A93E3A-9223-421E-AB79-54572F2DD574}" destId="{BE29BE6C-0A55-4692-97F1-382227CAA876}" srcOrd="1" destOrd="0" presId="urn:microsoft.com/office/officeart/2005/8/layout/gear1"/>
    <dgm:cxn modelId="{077076EF-9C4D-4302-B973-FE19FEBD3E69}" type="presOf" srcId="{D0A93E3A-9223-421E-AB79-54572F2DD574}" destId="{C5FFC5B6-627D-4CAE-AF94-BA30ABB4328F}" srcOrd="0" destOrd="0" presId="urn:microsoft.com/office/officeart/2005/8/layout/gear1"/>
    <dgm:cxn modelId="{4DC3A144-B6E1-4BB0-8DAE-0133EE7F1A1A}" type="presOf" srcId="{82587CF1-D013-4C9B-ADAE-B5C1E5278C3F}" destId="{9FEB3327-A5ED-45C1-8A87-B3FF0A721A6C}" srcOrd="0" destOrd="0" presId="urn:microsoft.com/office/officeart/2005/8/layout/gear1"/>
    <dgm:cxn modelId="{2432F9C9-F5FD-4DA6-AA60-E9D00BB4F9CD}" type="presOf" srcId="{09B9DE11-ED6D-4BAA-95CD-752A35F478E1}" destId="{2831AC3F-309D-4720-A8B6-953F9D0CBF8F}" srcOrd="0" destOrd="0" presId="urn:microsoft.com/office/officeart/2005/8/layout/gear1"/>
    <dgm:cxn modelId="{EE30D4D0-1F65-4436-B522-4FBA6B5E6CEE}" type="presOf" srcId="{0CCEC1C7-8CBD-484D-8C37-4C600B0FA5D0}" destId="{EA77AA93-8682-49F7-BDC1-5D2BBE928ED7}" srcOrd="0" destOrd="0" presId="urn:microsoft.com/office/officeart/2005/8/layout/gear1"/>
    <dgm:cxn modelId="{81D7A75E-DF43-408C-B4D4-A53C32E517EB}" type="presOf" srcId="{0CCEC1C7-8CBD-484D-8C37-4C600B0FA5D0}" destId="{9D952A5E-60F7-4AB6-9408-472AB5FC4C48}" srcOrd="2" destOrd="0" presId="urn:microsoft.com/office/officeart/2005/8/layout/gear1"/>
    <dgm:cxn modelId="{690A43AA-0046-4123-9F8C-5572E5CF218F}" type="presOf" srcId="{3BD710B2-1062-49D5-81F7-E97668ADD10D}" destId="{15687AE0-DB68-40F3-8624-99F77D2C6B5C}" srcOrd="2" destOrd="0" presId="urn:microsoft.com/office/officeart/2005/8/layout/gear1"/>
    <dgm:cxn modelId="{20CCB7D7-C75C-4D23-A7AE-15C04C63D545}" type="presOf" srcId="{3BD710B2-1062-49D5-81F7-E97668ADD10D}" destId="{97439152-D927-4372-838B-5CE06D22F049}" srcOrd="1" destOrd="0" presId="urn:microsoft.com/office/officeart/2005/8/layout/gear1"/>
    <dgm:cxn modelId="{3175EB4C-49C2-4BB4-AB8F-F91438013E90}" type="presParOf" srcId="{3A63B893-0EC0-4434-95E0-27EB8BA65CCE}" destId="{6FCF790A-CDEA-4B57-AD6B-9682E423DDC8}" srcOrd="0" destOrd="0" presId="urn:microsoft.com/office/officeart/2005/8/layout/gear1"/>
    <dgm:cxn modelId="{FFD4F437-83B0-4FAA-86C8-4776541757C0}" type="presParOf" srcId="{3A63B893-0EC0-4434-95E0-27EB8BA65CCE}" destId="{97439152-D927-4372-838B-5CE06D22F049}" srcOrd="1" destOrd="0" presId="urn:microsoft.com/office/officeart/2005/8/layout/gear1"/>
    <dgm:cxn modelId="{B6746EAB-8250-4FBD-B563-7289C0B90FFD}" type="presParOf" srcId="{3A63B893-0EC0-4434-95E0-27EB8BA65CCE}" destId="{15687AE0-DB68-40F3-8624-99F77D2C6B5C}" srcOrd="2" destOrd="0" presId="urn:microsoft.com/office/officeart/2005/8/layout/gear1"/>
    <dgm:cxn modelId="{45CD48F4-02AE-4BCF-AFFE-314830FFE5CF}" type="presParOf" srcId="{3A63B893-0EC0-4434-95E0-27EB8BA65CCE}" destId="{C5FFC5B6-627D-4CAE-AF94-BA30ABB4328F}" srcOrd="3" destOrd="0" presId="urn:microsoft.com/office/officeart/2005/8/layout/gear1"/>
    <dgm:cxn modelId="{1DCA3479-3751-4D84-86B3-02DA15B11A63}" type="presParOf" srcId="{3A63B893-0EC0-4434-95E0-27EB8BA65CCE}" destId="{BE29BE6C-0A55-4692-97F1-382227CAA876}" srcOrd="4" destOrd="0" presId="urn:microsoft.com/office/officeart/2005/8/layout/gear1"/>
    <dgm:cxn modelId="{18879EE3-8741-482A-B5EB-93771ABB0DEC}" type="presParOf" srcId="{3A63B893-0EC0-4434-95E0-27EB8BA65CCE}" destId="{A38BF153-1CD9-4491-9A8A-67F0462396C0}" srcOrd="5" destOrd="0" presId="urn:microsoft.com/office/officeart/2005/8/layout/gear1"/>
    <dgm:cxn modelId="{73964E62-FFAA-4C46-AFBB-E1F155E2CE11}" type="presParOf" srcId="{3A63B893-0EC0-4434-95E0-27EB8BA65CCE}" destId="{EA77AA93-8682-49F7-BDC1-5D2BBE928ED7}" srcOrd="6" destOrd="0" presId="urn:microsoft.com/office/officeart/2005/8/layout/gear1"/>
    <dgm:cxn modelId="{B57914DA-73C8-4842-8B00-B9DF6DD4F32A}" type="presParOf" srcId="{3A63B893-0EC0-4434-95E0-27EB8BA65CCE}" destId="{0B75E335-4ECA-43BE-8781-9F69DE03B26D}" srcOrd="7" destOrd="0" presId="urn:microsoft.com/office/officeart/2005/8/layout/gear1"/>
    <dgm:cxn modelId="{8FD5501A-99A8-49D0-B4C2-760E5396AD65}" type="presParOf" srcId="{3A63B893-0EC0-4434-95E0-27EB8BA65CCE}" destId="{9D952A5E-60F7-4AB6-9408-472AB5FC4C48}" srcOrd="8" destOrd="0" presId="urn:microsoft.com/office/officeart/2005/8/layout/gear1"/>
    <dgm:cxn modelId="{B97ED300-EB4F-43F0-A4C6-8C42C0391AFD}" type="presParOf" srcId="{3A63B893-0EC0-4434-95E0-27EB8BA65CCE}" destId="{0509F757-8CFB-4A80-A9B6-59339EFDCF80}" srcOrd="9" destOrd="0" presId="urn:microsoft.com/office/officeart/2005/8/layout/gear1"/>
    <dgm:cxn modelId="{C1C04F47-BBDA-4DA6-B451-55B3C84D2EF5}" type="presParOf" srcId="{3A63B893-0EC0-4434-95E0-27EB8BA65CCE}" destId="{34835663-94D9-47FB-AF45-B09576C3BD03}" srcOrd="10" destOrd="0" presId="urn:microsoft.com/office/officeart/2005/8/layout/gear1"/>
    <dgm:cxn modelId="{30751BB1-F454-4A75-B161-80429215AC3D}" type="presParOf" srcId="{3A63B893-0EC0-4434-95E0-27EB8BA65CCE}" destId="{9FEB3327-A5ED-45C1-8A87-B3FF0A721A6C}" srcOrd="11" destOrd="0" presId="urn:microsoft.com/office/officeart/2005/8/layout/gear1"/>
    <dgm:cxn modelId="{C7A562EA-0380-44EE-ABED-75B457CBBDB8}" type="presParOf" srcId="{3A63B893-0EC0-4434-95E0-27EB8BA65CCE}" destId="{2831AC3F-309D-4720-A8B6-953F9D0CBF8F}" srcOrd="12" destOrd="0" presId="urn:microsoft.com/office/officeart/2005/8/layout/gear1"/>
  </dgm:cxnLst>
  <dgm:bg/>
  <dgm:whole/>
</dgm:dataModel>
</file>

<file path=ppt/diagrams/data9.xml><?xml version="1.0" encoding="utf-8"?>
<dgm:dataModel xmlns:dgm="http://schemas.openxmlformats.org/drawingml/2006/diagram" xmlns:a="http://schemas.openxmlformats.org/drawingml/2006/main">
  <dgm:ptLst>
    <dgm:pt modelId="{127D11FA-4106-4DE8-B9D1-E41ED848C89C}"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zh-CN" altLang="en-US"/>
        </a:p>
      </dgm:t>
    </dgm:pt>
    <dgm:pt modelId="{12569A89-F0FB-4A3D-9F95-69FF122A196E}">
      <dgm:prSet phldrT="[文本]" custT="1"/>
      <dgm:spPr/>
      <dgm:t>
        <a:bodyPr/>
        <a:lstStyle/>
        <a:p>
          <a:r>
            <a:rPr lang="zh-CN" altLang="en-US" sz="2800" dirty="0" smtClean="0"/>
            <a:t>智慧教育</a:t>
          </a:r>
          <a:endParaRPr lang="zh-CN" altLang="en-US" sz="2800" dirty="0"/>
        </a:p>
      </dgm:t>
    </dgm:pt>
    <dgm:pt modelId="{C236AC62-AB95-48CF-ACCA-40BA22FA881C}" type="parTrans" cxnId="{3A9F3AAE-5CAD-4E70-9D51-99D2A598B200}">
      <dgm:prSet/>
      <dgm:spPr/>
      <dgm:t>
        <a:bodyPr/>
        <a:lstStyle/>
        <a:p>
          <a:endParaRPr lang="zh-CN" altLang="en-US"/>
        </a:p>
      </dgm:t>
    </dgm:pt>
    <dgm:pt modelId="{37B89C6C-A384-4D0D-809E-FE98A05D2E88}" type="sibTrans" cxnId="{3A9F3AAE-5CAD-4E70-9D51-99D2A598B200}">
      <dgm:prSet/>
      <dgm:spPr/>
      <dgm:t>
        <a:bodyPr/>
        <a:lstStyle/>
        <a:p>
          <a:endParaRPr lang="zh-CN" altLang="en-US"/>
        </a:p>
      </dgm:t>
    </dgm:pt>
    <dgm:pt modelId="{4D8B8942-7760-440D-9ED1-1B2CD5B951F2}">
      <dgm:prSet phldrT="[文本]" phldr="1"/>
      <dgm:spPr/>
      <dgm:t>
        <a:bodyPr/>
        <a:lstStyle/>
        <a:p>
          <a:endParaRPr lang="zh-CN" altLang="en-US" sz="900" dirty="0"/>
        </a:p>
      </dgm:t>
    </dgm:pt>
    <dgm:pt modelId="{046A1802-A1AB-4CCD-8455-DCFD6BE1FB06}" type="parTrans" cxnId="{0294AB64-E223-4F4F-ABC1-DB560B6A519A}">
      <dgm:prSet/>
      <dgm:spPr/>
      <dgm:t>
        <a:bodyPr/>
        <a:lstStyle/>
        <a:p>
          <a:endParaRPr lang="zh-CN" altLang="en-US"/>
        </a:p>
      </dgm:t>
    </dgm:pt>
    <dgm:pt modelId="{D6FCF049-3124-498F-8F65-F73FBD435CBB}" type="sibTrans" cxnId="{0294AB64-E223-4F4F-ABC1-DB560B6A519A}">
      <dgm:prSet/>
      <dgm:spPr/>
      <dgm:t>
        <a:bodyPr/>
        <a:lstStyle/>
        <a:p>
          <a:endParaRPr lang="zh-CN" altLang="en-US"/>
        </a:p>
      </dgm:t>
    </dgm:pt>
    <dgm:pt modelId="{B3993A33-CF9E-43C3-A0A1-DC26D2FC9A63}">
      <dgm:prSet phldrT="[文本]" custT="1"/>
      <dgm:spPr/>
      <dgm:t>
        <a:bodyPr/>
        <a:lstStyle/>
        <a:p>
          <a:pPr algn="ctr"/>
          <a:r>
            <a:rPr lang="zh-CN" altLang="en-US" sz="2800" dirty="0" smtClean="0"/>
            <a:t>数字化</a:t>
          </a:r>
          <a:endParaRPr lang="en-US" altLang="zh-CN" sz="2800" dirty="0" smtClean="0"/>
        </a:p>
        <a:p>
          <a:pPr algn="ctr"/>
          <a:r>
            <a:rPr lang="zh-CN" altLang="en-US" sz="2800" dirty="0" smtClean="0"/>
            <a:t>教育</a:t>
          </a:r>
          <a:endParaRPr lang="zh-CN" altLang="en-US" sz="2800" dirty="0"/>
        </a:p>
      </dgm:t>
    </dgm:pt>
    <dgm:pt modelId="{B3C144AC-3229-49BC-96BB-FFF9984C5C4E}" type="parTrans" cxnId="{D6DC997D-9797-474B-AFD0-116714CEDC35}">
      <dgm:prSet/>
      <dgm:spPr/>
      <dgm:t>
        <a:bodyPr/>
        <a:lstStyle/>
        <a:p>
          <a:endParaRPr lang="zh-CN" altLang="en-US"/>
        </a:p>
      </dgm:t>
    </dgm:pt>
    <dgm:pt modelId="{C4DFD28D-C5A9-4520-BD61-53AF1A710562}" type="sibTrans" cxnId="{D6DC997D-9797-474B-AFD0-116714CEDC35}">
      <dgm:prSet/>
      <dgm:spPr/>
      <dgm:t>
        <a:bodyPr/>
        <a:lstStyle/>
        <a:p>
          <a:endParaRPr lang="zh-CN" altLang="en-US"/>
        </a:p>
      </dgm:t>
    </dgm:pt>
    <dgm:pt modelId="{8398E505-5EAB-4330-A352-5EF69DC2C90F}">
      <dgm:prSet phldrT="[文本]" phldr="1"/>
      <dgm:spPr/>
      <dgm:t>
        <a:bodyPr/>
        <a:lstStyle/>
        <a:p>
          <a:pPr algn="l"/>
          <a:endParaRPr lang="zh-CN" altLang="en-US" sz="1200" dirty="0"/>
        </a:p>
      </dgm:t>
    </dgm:pt>
    <dgm:pt modelId="{89982C79-87E7-498A-AA2F-D278DD240CDB}" type="parTrans" cxnId="{BB1F346F-AD7E-42D3-86A4-6FBC158390C4}">
      <dgm:prSet/>
      <dgm:spPr/>
      <dgm:t>
        <a:bodyPr/>
        <a:lstStyle/>
        <a:p>
          <a:endParaRPr lang="zh-CN" altLang="en-US"/>
        </a:p>
      </dgm:t>
    </dgm:pt>
    <dgm:pt modelId="{CCCF24F9-83F1-46DE-9536-B5FC7045BBB6}" type="sibTrans" cxnId="{BB1F346F-AD7E-42D3-86A4-6FBC158390C4}">
      <dgm:prSet/>
      <dgm:spPr/>
      <dgm:t>
        <a:bodyPr/>
        <a:lstStyle/>
        <a:p>
          <a:endParaRPr lang="zh-CN" altLang="en-US"/>
        </a:p>
      </dgm:t>
    </dgm:pt>
    <dgm:pt modelId="{42946146-9F5F-4F5D-8C45-D19EA148DD38}">
      <dgm:prSet phldrT="[文本]"/>
      <dgm:spPr/>
      <dgm:t>
        <a:bodyPr/>
        <a:lstStyle/>
        <a:p>
          <a:r>
            <a:rPr lang="zh-CN" altLang="en-US" dirty="0" smtClean="0"/>
            <a:t>面授</a:t>
          </a:r>
          <a:endParaRPr lang="zh-CN" altLang="en-US" dirty="0"/>
        </a:p>
      </dgm:t>
    </dgm:pt>
    <dgm:pt modelId="{E39C406F-A5E0-4B3F-9C2F-CBC452F7F0C1}" type="sibTrans" cxnId="{CF8794AC-EA23-4E1B-95D8-1AEC482E4F92}">
      <dgm:prSet/>
      <dgm:spPr/>
      <dgm:t>
        <a:bodyPr/>
        <a:lstStyle/>
        <a:p>
          <a:endParaRPr lang="zh-CN" altLang="en-US"/>
        </a:p>
      </dgm:t>
    </dgm:pt>
    <dgm:pt modelId="{E79DB693-85D6-497A-B5A8-4824E01573EE}" type="parTrans" cxnId="{CF8794AC-EA23-4E1B-95D8-1AEC482E4F92}">
      <dgm:prSet/>
      <dgm:spPr/>
      <dgm:t>
        <a:bodyPr/>
        <a:lstStyle/>
        <a:p>
          <a:endParaRPr lang="zh-CN" altLang="en-US"/>
        </a:p>
      </dgm:t>
    </dgm:pt>
    <dgm:pt modelId="{71BC9858-6A4A-4289-9695-56F56E19E638}" type="pres">
      <dgm:prSet presAssocID="{127D11FA-4106-4DE8-B9D1-E41ED848C89C}" presName="Name0" presStyleCnt="0">
        <dgm:presLayoutVars>
          <dgm:chMax val="7"/>
          <dgm:resizeHandles val="exact"/>
        </dgm:presLayoutVars>
      </dgm:prSet>
      <dgm:spPr/>
      <dgm:t>
        <a:bodyPr/>
        <a:lstStyle/>
        <a:p>
          <a:endParaRPr lang="zh-CN" altLang="en-US"/>
        </a:p>
      </dgm:t>
    </dgm:pt>
    <dgm:pt modelId="{55607536-4B5B-4613-AF0A-BFDB5A830374}" type="pres">
      <dgm:prSet presAssocID="{127D11FA-4106-4DE8-B9D1-E41ED848C89C}" presName="comp1" presStyleCnt="0"/>
      <dgm:spPr/>
    </dgm:pt>
    <dgm:pt modelId="{F78D3747-ACF4-4601-AC3F-0639FEEB6212}" type="pres">
      <dgm:prSet presAssocID="{127D11FA-4106-4DE8-B9D1-E41ED848C89C}" presName="circle1" presStyleLbl="node1" presStyleIdx="0" presStyleCnt="3"/>
      <dgm:spPr/>
      <dgm:t>
        <a:bodyPr/>
        <a:lstStyle/>
        <a:p>
          <a:endParaRPr lang="zh-CN" altLang="en-US"/>
        </a:p>
      </dgm:t>
    </dgm:pt>
    <dgm:pt modelId="{81ADD3B3-EEFD-4D55-8CC5-E5B525E152B1}" type="pres">
      <dgm:prSet presAssocID="{127D11FA-4106-4DE8-B9D1-E41ED848C89C}" presName="c1text" presStyleLbl="node1" presStyleIdx="0" presStyleCnt="3">
        <dgm:presLayoutVars>
          <dgm:bulletEnabled val="1"/>
        </dgm:presLayoutVars>
      </dgm:prSet>
      <dgm:spPr/>
      <dgm:t>
        <a:bodyPr/>
        <a:lstStyle/>
        <a:p>
          <a:endParaRPr lang="zh-CN" altLang="en-US"/>
        </a:p>
      </dgm:t>
    </dgm:pt>
    <dgm:pt modelId="{D79B889E-EE0D-4EB3-A81B-68F735CA90C6}" type="pres">
      <dgm:prSet presAssocID="{127D11FA-4106-4DE8-B9D1-E41ED848C89C}" presName="comp2" presStyleCnt="0"/>
      <dgm:spPr/>
    </dgm:pt>
    <dgm:pt modelId="{7C87B287-F076-4268-A316-25200405ECDA}" type="pres">
      <dgm:prSet presAssocID="{127D11FA-4106-4DE8-B9D1-E41ED848C89C}" presName="circle2" presStyleLbl="node1" presStyleIdx="1" presStyleCnt="3" custScaleX="113264" custLinFactNeighborX="-1821" custLinFactNeighborY="-734"/>
      <dgm:spPr/>
      <dgm:t>
        <a:bodyPr/>
        <a:lstStyle/>
        <a:p>
          <a:endParaRPr lang="zh-CN" altLang="en-US"/>
        </a:p>
      </dgm:t>
    </dgm:pt>
    <dgm:pt modelId="{FD91C644-20A4-46ED-B306-A14A923A340D}" type="pres">
      <dgm:prSet presAssocID="{127D11FA-4106-4DE8-B9D1-E41ED848C89C}" presName="c2text" presStyleLbl="node1" presStyleIdx="1" presStyleCnt="3">
        <dgm:presLayoutVars>
          <dgm:bulletEnabled val="1"/>
        </dgm:presLayoutVars>
      </dgm:prSet>
      <dgm:spPr/>
      <dgm:t>
        <a:bodyPr/>
        <a:lstStyle/>
        <a:p>
          <a:endParaRPr lang="zh-CN" altLang="en-US"/>
        </a:p>
      </dgm:t>
    </dgm:pt>
    <dgm:pt modelId="{1C12B87A-E1C7-4837-BE72-5FCE16950341}" type="pres">
      <dgm:prSet presAssocID="{127D11FA-4106-4DE8-B9D1-E41ED848C89C}" presName="comp3" presStyleCnt="0"/>
      <dgm:spPr/>
    </dgm:pt>
    <dgm:pt modelId="{4DDA27CB-6D6F-4D03-B754-A7C985E08E66}" type="pres">
      <dgm:prSet presAssocID="{127D11FA-4106-4DE8-B9D1-E41ED848C89C}" presName="circle3" presStyleLbl="node1" presStyleIdx="2" presStyleCnt="3"/>
      <dgm:spPr/>
      <dgm:t>
        <a:bodyPr/>
        <a:lstStyle/>
        <a:p>
          <a:endParaRPr lang="zh-CN" altLang="en-US"/>
        </a:p>
      </dgm:t>
    </dgm:pt>
    <dgm:pt modelId="{7B4BB371-9D1D-462A-8067-D3F65C4E85A8}" type="pres">
      <dgm:prSet presAssocID="{127D11FA-4106-4DE8-B9D1-E41ED848C89C}" presName="c3text" presStyleLbl="node1" presStyleIdx="2" presStyleCnt="3">
        <dgm:presLayoutVars>
          <dgm:bulletEnabled val="1"/>
        </dgm:presLayoutVars>
      </dgm:prSet>
      <dgm:spPr/>
      <dgm:t>
        <a:bodyPr/>
        <a:lstStyle/>
        <a:p>
          <a:endParaRPr lang="zh-CN" altLang="en-US"/>
        </a:p>
      </dgm:t>
    </dgm:pt>
  </dgm:ptLst>
  <dgm:cxnLst>
    <dgm:cxn modelId="{7C859B8C-7051-4F29-9A4C-008D22DB8235}" type="presOf" srcId="{42946146-9F5F-4F5D-8C45-D19EA148DD38}" destId="{7B4BB371-9D1D-462A-8067-D3F65C4E85A8}" srcOrd="1" destOrd="0" presId="urn:microsoft.com/office/officeart/2005/8/layout/venn2"/>
    <dgm:cxn modelId="{A67F745C-7336-486D-ABE1-317FE5719D3F}" type="presOf" srcId="{B3993A33-CF9E-43C3-A0A1-DC26D2FC9A63}" destId="{FD91C644-20A4-46ED-B306-A14A923A340D}" srcOrd="1" destOrd="0" presId="urn:microsoft.com/office/officeart/2005/8/layout/venn2"/>
    <dgm:cxn modelId="{7B8DA5CF-1427-41CF-9B7B-23FEBCF91B36}" type="presOf" srcId="{12569A89-F0FB-4A3D-9F95-69FF122A196E}" destId="{F78D3747-ACF4-4601-AC3F-0639FEEB6212}" srcOrd="0" destOrd="0" presId="urn:microsoft.com/office/officeart/2005/8/layout/venn2"/>
    <dgm:cxn modelId="{03518FBD-EE89-4283-ABDC-F783CB28743B}" type="presOf" srcId="{42946146-9F5F-4F5D-8C45-D19EA148DD38}" destId="{4DDA27CB-6D6F-4D03-B754-A7C985E08E66}" srcOrd="0" destOrd="0" presId="urn:microsoft.com/office/officeart/2005/8/layout/venn2"/>
    <dgm:cxn modelId="{663E000B-04D6-4D79-AC00-A79C9BD5778C}" type="presOf" srcId="{127D11FA-4106-4DE8-B9D1-E41ED848C89C}" destId="{71BC9858-6A4A-4289-9695-56F56E19E638}" srcOrd="0" destOrd="0" presId="urn:microsoft.com/office/officeart/2005/8/layout/venn2"/>
    <dgm:cxn modelId="{4C7ED911-17B3-45E7-B3B6-508F4AA45070}" type="presOf" srcId="{4D8B8942-7760-440D-9ED1-1B2CD5B951F2}" destId="{F78D3747-ACF4-4601-AC3F-0639FEEB6212}" srcOrd="0" destOrd="1" presId="urn:microsoft.com/office/officeart/2005/8/layout/venn2"/>
    <dgm:cxn modelId="{CF8794AC-EA23-4E1B-95D8-1AEC482E4F92}" srcId="{127D11FA-4106-4DE8-B9D1-E41ED848C89C}" destId="{42946146-9F5F-4F5D-8C45-D19EA148DD38}" srcOrd="2" destOrd="0" parTransId="{E79DB693-85D6-497A-B5A8-4824E01573EE}" sibTransId="{E39C406F-A5E0-4B3F-9C2F-CBC452F7F0C1}"/>
    <dgm:cxn modelId="{D6DC997D-9797-474B-AFD0-116714CEDC35}" srcId="{127D11FA-4106-4DE8-B9D1-E41ED848C89C}" destId="{B3993A33-CF9E-43C3-A0A1-DC26D2FC9A63}" srcOrd="1" destOrd="0" parTransId="{B3C144AC-3229-49BC-96BB-FFF9984C5C4E}" sibTransId="{C4DFD28D-C5A9-4520-BD61-53AF1A710562}"/>
    <dgm:cxn modelId="{CEBFEE87-6B82-4CA3-A0FF-47656D7207A7}" type="presOf" srcId="{4D8B8942-7760-440D-9ED1-1B2CD5B951F2}" destId="{81ADD3B3-EEFD-4D55-8CC5-E5B525E152B1}" srcOrd="1" destOrd="1" presId="urn:microsoft.com/office/officeart/2005/8/layout/venn2"/>
    <dgm:cxn modelId="{8AC18CF4-AF37-466B-8EBD-06A1992DF47A}" type="presOf" srcId="{8398E505-5EAB-4330-A352-5EF69DC2C90F}" destId="{7C87B287-F076-4268-A316-25200405ECDA}" srcOrd="0" destOrd="1" presId="urn:microsoft.com/office/officeart/2005/8/layout/venn2"/>
    <dgm:cxn modelId="{D9F21F84-560B-47A5-9602-F797FB98E8F3}" type="presOf" srcId="{8398E505-5EAB-4330-A352-5EF69DC2C90F}" destId="{FD91C644-20A4-46ED-B306-A14A923A340D}" srcOrd="1" destOrd="1" presId="urn:microsoft.com/office/officeart/2005/8/layout/venn2"/>
    <dgm:cxn modelId="{3A9F3AAE-5CAD-4E70-9D51-99D2A598B200}" srcId="{127D11FA-4106-4DE8-B9D1-E41ED848C89C}" destId="{12569A89-F0FB-4A3D-9F95-69FF122A196E}" srcOrd="0" destOrd="0" parTransId="{C236AC62-AB95-48CF-ACCA-40BA22FA881C}" sibTransId="{37B89C6C-A384-4D0D-809E-FE98A05D2E88}"/>
    <dgm:cxn modelId="{828C8184-68F2-468A-911F-FEE6DD077775}" type="presOf" srcId="{B3993A33-CF9E-43C3-A0A1-DC26D2FC9A63}" destId="{7C87B287-F076-4268-A316-25200405ECDA}" srcOrd="0" destOrd="0" presId="urn:microsoft.com/office/officeart/2005/8/layout/venn2"/>
    <dgm:cxn modelId="{0294AB64-E223-4F4F-ABC1-DB560B6A519A}" srcId="{12569A89-F0FB-4A3D-9F95-69FF122A196E}" destId="{4D8B8942-7760-440D-9ED1-1B2CD5B951F2}" srcOrd="0" destOrd="0" parTransId="{046A1802-A1AB-4CCD-8455-DCFD6BE1FB06}" sibTransId="{D6FCF049-3124-498F-8F65-F73FBD435CBB}"/>
    <dgm:cxn modelId="{79C94C27-1FA8-4257-B8CB-CF394267C0C5}" type="presOf" srcId="{12569A89-F0FB-4A3D-9F95-69FF122A196E}" destId="{81ADD3B3-EEFD-4D55-8CC5-E5B525E152B1}" srcOrd="1" destOrd="0" presId="urn:microsoft.com/office/officeart/2005/8/layout/venn2"/>
    <dgm:cxn modelId="{BB1F346F-AD7E-42D3-86A4-6FBC158390C4}" srcId="{B3993A33-CF9E-43C3-A0A1-DC26D2FC9A63}" destId="{8398E505-5EAB-4330-A352-5EF69DC2C90F}" srcOrd="0" destOrd="0" parTransId="{89982C79-87E7-498A-AA2F-D278DD240CDB}" sibTransId="{CCCF24F9-83F1-46DE-9536-B5FC7045BBB6}"/>
    <dgm:cxn modelId="{EB339A64-9EE4-4D07-B5A0-37E1492C1DF4}" type="presParOf" srcId="{71BC9858-6A4A-4289-9695-56F56E19E638}" destId="{55607536-4B5B-4613-AF0A-BFDB5A830374}" srcOrd="0" destOrd="0" presId="urn:microsoft.com/office/officeart/2005/8/layout/venn2"/>
    <dgm:cxn modelId="{7A87CBDB-18B8-48F6-974F-A161A0E9430A}" type="presParOf" srcId="{55607536-4B5B-4613-AF0A-BFDB5A830374}" destId="{F78D3747-ACF4-4601-AC3F-0639FEEB6212}" srcOrd="0" destOrd="0" presId="urn:microsoft.com/office/officeart/2005/8/layout/venn2"/>
    <dgm:cxn modelId="{8B24A07A-B1AB-46D1-A8E7-459B74E33236}" type="presParOf" srcId="{55607536-4B5B-4613-AF0A-BFDB5A830374}" destId="{81ADD3B3-EEFD-4D55-8CC5-E5B525E152B1}" srcOrd="1" destOrd="0" presId="urn:microsoft.com/office/officeart/2005/8/layout/venn2"/>
    <dgm:cxn modelId="{DDF3EA0C-5918-47A3-AF8F-BD53C21DA329}" type="presParOf" srcId="{71BC9858-6A4A-4289-9695-56F56E19E638}" destId="{D79B889E-EE0D-4EB3-A81B-68F735CA90C6}" srcOrd="1" destOrd="0" presId="urn:microsoft.com/office/officeart/2005/8/layout/venn2"/>
    <dgm:cxn modelId="{16D59783-D412-4AB7-B13C-06C06B935D7A}" type="presParOf" srcId="{D79B889E-EE0D-4EB3-A81B-68F735CA90C6}" destId="{7C87B287-F076-4268-A316-25200405ECDA}" srcOrd="0" destOrd="0" presId="urn:microsoft.com/office/officeart/2005/8/layout/venn2"/>
    <dgm:cxn modelId="{8374E3BB-1AF0-4910-B196-5DDF461E2163}" type="presParOf" srcId="{D79B889E-EE0D-4EB3-A81B-68F735CA90C6}" destId="{FD91C644-20A4-46ED-B306-A14A923A340D}" srcOrd="1" destOrd="0" presId="urn:microsoft.com/office/officeart/2005/8/layout/venn2"/>
    <dgm:cxn modelId="{F32EA7AC-2976-4717-9829-1790EA1E1810}" type="presParOf" srcId="{71BC9858-6A4A-4289-9695-56F56E19E638}" destId="{1C12B87A-E1C7-4837-BE72-5FCE16950341}" srcOrd="2" destOrd="0" presId="urn:microsoft.com/office/officeart/2005/8/layout/venn2"/>
    <dgm:cxn modelId="{B477191A-109F-478F-B0A0-FB580F3F1F5A}" type="presParOf" srcId="{1C12B87A-E1C7-4837-BE72-5FCE16950341}" destId="{4DDA27CB-6D6F-4D03-B754-A7C985E08E66}" srcOrd="0" destOrd="0" presId="urn:microsoft.com/office/officeart/2005/8/layout/venn2"/>
    <dgm:cxn modelId="{75839B4A-98BE-4732-AD7E-9D6794B075AC}" type="presParOf" srcId="{1C12B87A-E1C7-4837-BE72-5FCE16950341}" destId="{7B4BB371-9D1D-462A-8067-D3F65C4E85A8}" srcOrd="1" destOrd="0" presId="urn:microsoft.com/office/officeart/2005/8/layout/venn2"/>
  </dgm:cxnLst>
  <dgm:bg/>
  <dgm:whole/>
</dgm:dataModel>
</file>

<file path=ppt/diagrams/data10.xml><?xml version="1.0" encoding="utf-8"?>
<dgm:dataModel xmlns:dgm="http://schemas.openxmlformats.org/drawingml/2006/diagram" xmlns:a="http://schemas.openxmlformats.org/drawingml/2006/main">
  <dgm:ptLst>
    <dgm:pt modelId="{F209F330-56CB-4AC5-BA4D-EAB3C70B952C}" type="doc">
      <dgm:prSet loTypeId="urn:microsoft.com/office/officeart/2005/8/layout/gear1" loCatId="cycle" qsTypeId="urn:microsoft.com/office/officeart/2005/8/quickstyle/simple1" qsCatId="simple" csTypeId="urn:microsoft.com/office/officeart/2005/8/colors/accent1_2" csCatId="accent1" phldr="1"/>
      <dgm:spPr/>
    </dgm:pt>
    <dgm:pt modelId="{D01C45D3-1E3D-4614-A8C6-C8C8658477EE}">
      <dgm:prSet phldrT="[文本]" custT="1"/>
      <dgm:spPr/>
      <dgm:t>
        <a:bodyPr/>
        <a:lstStyle/>
        <a:p>
          <a:r>
            <a:rPr lang="zh-CN" altLang="en-US" sz="4000" dirty="0" smtClean="0">
              <a:solidFill>
                <a:srgbClr val="FF0000"/>
              </a:solidFill>
              <a:latin typeface="+mn-ea"/>
              <a:ea typeface="+mn-ea"/>
            </a:rPr>
            <a:t>人</a:t>
          </a:r>
          <a:endParaRPr lang="zh-CN" altLang="en-US" sz="4000" dirty="0">
            <a:solidFill>
              <a:srgbClr val="FF0000"/>
            </a:solidFill>
            <a:latin typeface="+mn-ea"/>
            <a:ea typeface="+mn-ea"/>
          </a:endParaRPr>
        </a:p>
      </dgm:t>
    </dgm:pt>
    <dgm:pt modelId="{938E294A-E1D0-431D-8FC4-F7D8256C548B}" type="parTrans" cxnId="{81B2645E-B718-4CE3-B370-A87156831484}">
      <dgm:prSet/>
      <dgm:spPr/>
      <dgm:t>
        <a:bodyPr/>
        <a:lstStyle/>
        <a:p>
          <a:endParaRPr lang="zh-CN" altLang="en-US">
            <a:latin typeface="+mn-ea"/>
            <a:ea typeface="+mn-ea"/>
          </a:endParaRPr>
        </a:p>
      </dgm:t>
    </dgm:pt>
    <dgm:pt modelId="{D5565035-FA79-4D60-8A16-42A94F062F1C}" type="sibTrans" cxnId="{81B2645E-B718-4CE3-B370-A87156831484}">
      <dgm:prSet/>
      <dgm:spPr/>
      <dgm:t>
        <a:bodyPr/>
        <a:lstStyle/>
        <a:p>
          <a:endParaRPr lang="zh-CN" altLang="en-US">
            <a:latin typeface="+mn-ea"/>
            <a:ea typeface="+mn-ea"/>
          </a:endParaRPr>
        </a:p>
      </dgm:t>
    </dgm:pt>
    <dgm:pt modelId="{49F964AE-15F9-4A76-9E75-CA6CE069D573}">
      <dgm:prSet phldrT="[文本]"/>
      <dgm:spPr/>
      <dgm:t>
        <a:bodyPr/>
        <a:lstStyle/>
        <a:p>
          <a:r>
            <a:rPr lang="zh-CN" altLang="en-US" dirty="0" smtClean="0">
              <a:latin typeface="+mn-ea"/>
              <a:ea typeface="+mn-ea"/>
            </a:rPr>
            <a:t>技术</a:t>
          </a:r>
          <a:endParaRPr lang="zh-CN" altLang="en-US" dirty="0">
            <a:latin typeface="+mn-ea"/>
            <a:ea typeface="+mn-ea"/>
          </a:endParaRPr>
        </a:p>
      </dgm:t>
    </dgm:pt>
    <dgm:pt modelId="{40891397-9728-4066-AD4A-792C3055E3D3}" type="parTrans" cxnId="{AB70BFB4-13D4-40C6-9096-C04B95E17B30}">
      <dgm:prSet/>
      <dgm:spPr/>
      <dgm:t>
        <a:bodyPr/>
        <a:lstStyle/>
        <a:p>
          <a:endParaRPr lang="zh-CN" altLang="en-US">
            <a:latin typeface="+mn-ea"/>
            <a:ea typeface="+mn-ea"/>
          </a:endParaRPr>
        </a:p>
      </dgm:t>
    </dgm:pt>
    <dgm:pt modelId="{2DF169C9-8A72-4C5A-8E7D-B7C8C08458D2}" type="sibTrans" cxnId="{AB70BFB4-13D4-40C6-9096-C04B95E17B30}">
      <dgm:prSet/>
      <dgm:spPr/>
      <dgm:t>
        <a:bodyPr/>
        <a:lstStyle/>
        <a:p>
          <a:endParaRPr lang="zh-CN" altLang="en-US">
            <a:latin typeface="+mn-ea"/>
            <a:ea typeface="+mn-ea"/>
          </a:endParaRPr>
        </a:p>
      </dgm:t>
    </dgm:pt>
    <dgm:pt modelId="{8979CE76-C865-4C43-88B7-C748A380E673}">
      <dgm:prSet phldrT="[文本]"/>
      <dgm:spPr/>
      <dgm:t>
        <a:bodyPr/>
        <a:lstStyle/>
        <a:p>
          <a:r>
            <a:rPr lang="zh-CN" altLang="en-US" dirty="0" smtClean="0">
              <a:latin typeface="+mn-ea"/>
              <a:ea typeface="+mn-ea"/>
            </a:rPr>
            <a:t>教育</a:t>
          </a:r>
          <a:endParaRPr lang="zh-CN" altLang="en-US" dirty="0">
            <a:latin typeface="+mn-ea"/>
            <a:ea typeface="+mn-ea"/>
          </a:endParaRPr>
        </a:p>
      </dgm:t>
    </dgm:pt>
    <dgm:pt modelId="{E23C8237-FA60-4813-94FD-8168D0D0F550}" type="parTrans" cxnId="{AAF0F5A2-5988-4BF3-A10D-FFD48633AF0A}">
      <dgm:prSet/>
      <dgm:spPr/>
      <dgm:t>
        <a:bodyPr/>
        <a:lstStyle/>
        <a:p>
          <a:endParaRPr lang="zh-CN" altLang="en-US">
            <a:latin typeface="+mn-ea"/>
            <a:ea typeface="+mn-ea"/>
          </a:endParaRPr>
        </a:p>
      </dgm:t>
    </dgm:pt>
    <dgm:pt modelId="{9B2F893E-CFCB-4AEF-ADA5-7CBF2076B6AA}" type="sibTrans" cxnId="{AAF0F5A2-5988-4BF3-A10D-FFD48633AF0A}">
      <dgm:prSet/>
      <dgm:spPr/>
      <dgm:t>
        <a:bodyPr/>
        <a:lstStyle/>
        <a:p>
          <a:endParaRPr lang="zh-CN" altLang="en-US">
            <a:latin typeface="+mn-ea"/>
            <a:ea typeface="+mn-ea"/>
          </a:endParaRPr>
        </a:p>
      </dgm:t>
    </dgm:pt>
    <dgm:pt modelId="{A8CB0AE8-B59A-4759-BD64-0BF8B38A2FBB}" type="pres">
      <dgm:prSet presAssocID="{F209F330-56CB-4AC5-BA4D-EAB3C70B952C}" presName="composite" presStyleCnt="0">
        <dgm:presLayoutVars>
          <dgm:chMax val="3"/>
          <dgm:animLvl val="lvl"/>
          <dgm:resizeHandles val="exact"/>
        </dgm:presLayoutVars>
      </dgm:prSet>
      <dgm:spPr/>
    </dgm:pt>
    <dgm:pt modelId="{740CD440-99FF-47AF-AC33-8F9DDA4376C3}" type="pres">
      <dgm:prSet presAssocID="{D01C45D3-1E3D-4614-A8C6-C8C8658477EE}" presName="gear1" presStyleLbl="node1" presStyleIdx="0" presStyleCnt="3">
        <dgm:presLayoutVars>
          <dgm:chMax val="1"/>
          <dgm:bulletEnabled val="1"/>
        </dgm:presLayoutVars>
      </dgm:prSet>
      <dgm:spPr/>
      <dgm:t>
        <a:bodyPr/>
        <a:lstStyle/>
        <a:p>
          <a:endParaRPr lang="zh-CN" altLang="en-US"/>
        </a:p>
      </dgm:t>
    </dgm:pt>
    <dgm:pt modelId="{3EC55BDF-0848-4FC6-BE1C-D201C39502A2}" type="pres">
      <dgm:prSet presAssocID="{D01C45D3-1E3D-4614-A8C6-C8C8658477EE}" presName="gear1srcNode" presStyleLbl="node1" presStyleIdx="0" presStyleCnt="3"/>
      <dgm:spPr/>
      <dgm:t>
        <a:bodyPr/>
        <a:lstStyle/>
        <a:p>
          <a:endParaRPr lang="zh-CN" altLang="en-US"/>
        </a:p>
      </dgm:t>
    </dgm:pt>
    <dgm:pt modelId="{5DBA58C0-7EF9-45E9-9F7D-493EAD441CA4}" type="pres">
      <dgm:prSet presAssocID="{D01C45D3-1E3D-4614-A8C6-C8C8658477EE}" presName="gear1dstNode" presStyleLbl="node1" presStyleIdx="0" presStyleCnt="3"/>
      <dgm:spPr/>
      <dgm:t>
        <a:bodyPr/>
        <a:lstStyle/>
        <a:p>
          <a:endParaRPr lang="zh-CN" altLang="en-US"/>
        </a:p>
      </dgm:t>
    </dgm:pt>
    <dgm:pt modelId="{02BA4265-F415-43C2-BC26-6E4C894862B6}" type="pres">
      <dgm:prSet presAssocID="{49F964AE-15F9-4A76-9E75-CA6CE069D573}" presName="gear2" presStyleLbl="node1" presStyleIdx="1" presStyleCnt="3" custLinFactNeighborX="-3009" custLinFactNeighborY="-1581">
        <dgm:presLayoutVars>
          <dgm:chMax val="1"/>
          <dgm:bulletEnabled val="1"/>
        </dgm:presLayoutVars>
      </dgm:prSet>
      <dgm:spPr/>
      <dgm:t>
        <a:bodyPr/>
        <a:lstStyle/>
        <a:p>
          <a:endParaRPr lang="zh-CN" altLang="en-US"/>
        </a:p>
      </dgm:t>
    </dgm:pt>
    <dgm:pt modelId="{9B3C0371-02BF-47A1-86D0-6E444AEB5266}" type="pres">
      <dgm:prSet presAssocID="{49F964AE-15F9-4A76-9E75-CA6CE069D573}" presName="gear2srcNode" presStyleLbl="node1" presStyleIdx="1" presStyleCnt="3"/>
      <dgm:spPr/>
      <dgm:t>
        <a:bodyPr/>
        <a:lstStyle/>
        <a:p>
          <a:endParaRPr lang="zh-CN" altLang="en-US"/>
        </a:p>
      </dgm:t>
    </dgm:pt>
    <dgm:pt modelId="{B3BAD20E-0DD5-4454-91F7-D7483878AAA3}" type="pres">
      <dgm:prSet presAssocID="{49F964AE-15F9-4A76-9E75-CA6CE069D573}" presName="gear2dstNode" presStyleLbl="node1" presStyleIdx="1" presStyleCnt="3"/>
      <dgm:spPr/>
      <dgm:t>
        <a:bodyPr/>
        <a:lstStyle/>
        <a:p>
          <a:endParaRPr lang="zh-CN" altLang="en-US"/>
        </a:p>
      </dgm:t>
    </dgm:pt>
    <dgm:pt modelId="{C8C96AC4-B102-4F13-AD40-3EDEACBB0FF2}" type="pres">
      <dgm:prSet presAssocID="{8979CE76-C865-4C43-88B7-C748A380E673}" presName="gear3" presStyleLbl="node1" presStyleIdx="2" presStyleCnt="3"/>
      <dgm:spPr/>
      <dgm:t>
        <a:bodyPr/>
        <a:lstStyle/>
        <a:p>
          <a:endParaRPr lang="zh-CN" altLang="en-US"/>
        </a:p>
      </dgm:t>
    </dgm:pt>
    <dgm:pt modelId="{9625A221-B477-46B3-AB1B-B969164C82AA}" type="pres">
      <dgm:prSet presAssocID="{8979CE76-C865-4C43-88B7-C748A380E673}" presName="gear3tx" presStyleLbl="node1" presStyleIdx="2" presStyleCnt="3">
        <dgm:presLayoutVars>
          <dgm:chMax val="1"/>
          <dgm:bulletEnabled val="1"/>
        </dgm:presLayoutVars>
      </dgm:prSet>
      <dgm:spPr/>
      <dgm:t>
        <a:bodyPr/>
        <a:lstStyle/>
        <a:p>
          <a:endParaRPr lang="zh-CN" altLang="en-US"/>
        </a:p>
      </dgm:t>
    </dgm:pt>
    <dgm:pt modelId="{F5C2AA87-D6AB-4708-A3C8-E05AC275C7B3}" type="pres">
      <dgm:prSet presAssocID="{8979CE76-C865-4C43-88B7-C748A380E673}" presName="gear3srcNode" presStyleLbl="node1" presStyleIdx="2" presStyleCnt="3"/>
      <dgm:spPr/>
      <dgm:t>
        <a:bodyPr/>
        <a:lstStyle/>
        <a:p>
          <a:endParaRPr lang="zh-CN" altLang="en-US"/>
        </a:p>
      </dgm:t>
    </dgm:pt>
    <dgm:pt modelId="{36064917-2531-40EC-AB3E-0C97286EDD5E}" type="pres">
      <dgm:prSet presAssocID="{8979CE76-C865-4C43-88B7-C748A380E673}" presName="gear3dstNode" presStyleLbl="node1" presStyleIdx="2" presStyleCnt="3"/>
      <dgm:spPr/>
      <dgm:t>
        <a:bodyPr/>
        <a:lstStyle/>
        <a:p>
          <a:endParaRPr lang="zh-CN" altLang="en-US"/>
        </a:p>
      </dgm:t>
    </dgm:pt>
    <dgm:pt modelId="{1A067719-5B52-4BCD-9F02-61C8CD67284A}" type="pres">
      <dgm:prSet presAssocID="{D5565035-FA79-4D60-8A16-42A94F062F1C}" presName="connector1" presStyleLbl="sibTrans2D1" presStyleIdx="0" presStyleCnt="3"/>
      <dgm:spPr/>
      <dgm:t>
        <a:bodyPr/>
        <a:lstStyle/>
        <a:p>
          <a:endParaRPr lang="zh-CN" altLang="en-US"/>
        </a:p>
      </dgm:t>
    </dgm:pt>
    <dgm:pt modelId="{5BE235B9-F168-4A36-8DD1-76F8008A76BC}" type="pres">
      <dgm:prSet presAssocID="{2DF169C9-8A72-4C5A-8E7D-B7C8C08458D2}" presName="connector2" presStyleLbl="sibTrans2D1" presStyleIdx="1" presStyleCnt="3"/>
      <dgm:spPr/>
      <dgm:t>
        <a:bodyPr/>
        <a:lstStyle/>
        <a:p>
          <a:endParaRPr lang="zh-CN" altLang="en-US"/>
        </a:p>
      </dgm:t>
    </dgm:pt>
    <dgm:pt modelId="{9457B3F7-1204-4DF0-9C4F-7FF8F8C8DCF5}" type="pres">
      <dgm:prSet presAssocID="{9B2F893E-CFCB-4AEF-ADA5-7CBF2076B6AA}" presName="connector3" presStyleLbl="sibTrans2D1" presStyleIdx="2" presStyleCnt="3"/>
      <dgm:spPr/>
      <dgm:t>
        <a:bodyPr/>
        <a:lstStyle/>
        <a:p>
          <a:endParaRPr lang="zh-CN" altLang="en-US"/>
        </a:p>
      </dgm:t>
    </dgm:pt>
  </dgm:ptLst>
  <dgm:cxnLst>
    <dgm:cxn modelId="{9F22A950-6D6A-458F-91D3-E26C9EB01AB8}" type="presOf" srcId="{D01C45D3-1E3D-4614-A8C6-C8C8658477EE}" destId="{740CD440-99FF-47AF-AC33-8F9DDA4376C3}" srcOrd="0" destOrd="0" presId="urn:microsoft.com/office/officeart/2005/8/layout/gear1"/>
    <dgm:cxn modelId="{81B2645E-B718-4CE3-B370-A87156831484}" srcId="{F209F330-56CB-4AC5-BA4D-EAB3C70B952C}" destId="{D01C45D3-1E3D-4614-A8C6-C8C8658477EE}" srcOrd="0" destOrd="0" parTransId="{938E294A-E1D0-431D-8FC4-F7D8256C548B}" sibTransId="{D5565035-FA79-4D60-8A16-42A94F062F1C}"/>
    <dgm:cxn modelId="{08D641B2-BD0C-4508-82A7-20A7BB937FDB}" type="presOf" srcId="{49F964AE-15F9-4A76-9E75-CA6CE069D573}" destId="{02BA4265-F415-43C2-BC26-6E4C894862B6}" srcOrd="0" destOrd="0" presId="urn:microsoft.com/office/officeart/2005/8/layout/gear1"/>
    <dgm:cxn modelId="{C855AD99-A6DD-4397-80EC-25929CADF899}" type="presOf" srcId="{49F964AE-15F9-4A76-9E75-CA6CE069D573}" destId="{B3BAD20E-0DD5-4454-91F7-D7483878AAA3}" srcOrd="2" destOrd="0" presId="urn:microsoft.com/office/officeart/2005/8/layout/gear1"/>
    <dgm:cxn modelId="{5F940AF1-FB3C-4DD3-80BE-35E343C912DB}" type="presOf" srcId="{2DF169C9-8A72-4C5A-8E7D-B7C8C08458D2}" destId="{5BE235B9-F168-4A36-8DD1-76F8008A76BC}" srcOrd="0" destOrd="0" presId="urn:microsoft.com/office/officeart/2005/8/layout/gear1"/>
    <dgm:cxn modelId="{AAF0F5A2-5988-4BF3-A10D-FFD48633AF0A}" srcId="{F209F330-56CB-4AC5-BA4D-EAB3C70B952C}" destId="{8979CE76-C865-4C43-88B7-C748A380E673}" srcOrd="2" destOrd="0" parTransId="{E23C8237-FA60-4813-94FD-8168D0D0F550}" sibTransId="{9B2F893E-CFCB-4AEF-ADA5-7CBF2076B6AA}"/>
    <dgm:cxn modelId="{2CD00F61-E51D-4D28-9DC0-9A05327FF82A}" type="presOf" srcId="{8979CE76-C865-4C43-88B7-C748A380E673}" destId="{C8C96AC4-B102-4F13-AD40-3EDEACBB0FF2}" srcOrd="0" destOrd="0" presId="urn:microsoft.com/office/officeart/2005/8/layout/gear1"/>
    <dgm:cxn modelId="{51E595CF-BAC2-42BA-B585-6901FF05B5E3}" type="presOf" srcId="{9B2F893E-CFCB-4AEF-ADA5-7CBF2076B6AA}" destId="{9457B3F7-1204-4DF0-9C4F-7FF8F8C8DCF5}" srcOrd="0" destOrd="0" presId="urn:microsoft.com/office/officeart/2005/8/layout/gear1"/>
    <dgm:cxn modelId="{3D1F3AF7-FADA-4472-9617-D53B918E2C3A}" type="presOf" srcId="{8979CE76-C865-4C43-88B7-C748A380E673}" destId="{F5C2AA87-D6AB-4708-A3C8-E05AC275C7B3}" srcOrd="2" destOrd="0" presId="urn:microsoft.com/office/officeart/2005/8/layout/gear1"/>
    <dgm:cxn modelId="{1A8A80EA-F6DE-411E-AB75-34CB950061C4}" type="presOf" srcId="{D01C45D3-1E3D-4614-A8C6-C8C8658477EE}" destId="{5DBA58C0-7EF9-45E9-9F7D-493EAD441CA4}" srcOrd="2" destOrd="0" presId="urn:microsoft.com/office/officeart/2005/8/layout/gear1"/>
    <dgm:cxn modelId="{C7737083-FAFF-44DF-A026-EC94A91D3503}" type="presOf" srcId="{49F964AE-15F9-4A76-9E75-CA6CE069D573}" destId="{9B3C0371-02BF-47A1-86D0-6E444AEB5266}" srcOrd="1" destOrd="0" presId="urn:microsoft.com/office/officeart/2005/8/layout/gear1"/>
    <dgm:cxn modelId="{D03CCEF4-07D7-4B47-9B24-6CD0A46DAECD}" type="presOf" srcId="{D5565035-FA79-4D60-8A16-42A94F062F1C}" destId="{1A067719-5B52-4BCD-9F02-61C8CD67284A}" srcOrd="0" destOrd="0" presId="urn:microsoft.com/office/officeart/2005/8/layout/gear1"/>
    <dgm:cxn modelId="{FF10D0E1-1619-4B89-B01C-0F85E99ABAC6}" type="presOf" srcId="{F209F330-56CB-4AC5-BA4D-EAB3C70B952C}" destId="{A8CB0AE8-B59A-4759-BD64-0BF8B38A2FBB}" srcOrd="0" destOrd="0" presId="urn:microsoft.com/office/officeart/2005/8/layout/gear1"/>
    <dgm:cxn modelId="{65E25609-441E-4F91-88E7-D284B4405C0A}" type="presOf" srcId="{8979CE76-C865-4C43-88B7-C748A380E673}" destId="{36064917-2531-40EC-AB3E-0C97286EDD5E}" srcOrd="3" destOrd="0" presId="urn:microsoft.com/office/officeart/2005/8/layout/gear1"/>
    <dgm:cxn modelId="{AB70BFB4-13D4-40C6-9096-C04B95E17B30}" srcId="{F209F330-56CB-4AC5-BA4D-EAB3C70B952C}" destId="{49F964AE-15F9-4A76-9E75-CA6CE069D573}" srcOrd="1" destOrd="0" parTransId="{40891397-9728-4066-AD4A-792C3055E3D3}" sibTransId="{2DF169C9-8A72-4C5A-8E7D-B7C8C08458D2}"/>
    <dgm:cxn modelId="{046731D5-77F7-49E4-8FD4-6E3D09D9F587}" type="presOf" srcId="{8979CE76-C865-4C43-88B7-C748A380E673}" destId="{9625A221-B477-46B3-AB1B-B969164C82AA}" srcOrd="1" destOrd="0" presId="urn:microsoft.com/office/officeart/2005/8/layout/gear1"/>
    <dgm:cxn modelId="{8072D97D-8251-4AE8-A7CE-CE4B93B7E35A}" type="presOf" srcId="{D01C45D3-1E3D-4614-A8C6-C8C8658477EE}" destId="{3EC55BDF-0848-4FC6-BE1C-D201C39502A2}" srcOrd="1" destOrd="0" presId="urn:microsoft.com/office/officeart/2005/8/layout/gear1"/>
    <dgm:cxn modelId="{D50B9D53-5A54-4AAC-8D89-009A74D462EF}" type="presParOf" srcId="{A8CB0AE8-B59A-4759-BD64-0BF8B38A2FBB}" destId="{740CD440-99FF-47AF-AC33-8F9DDA4376C3}" srcOrd="0" destOrd="0" presId="urn:microsoft.com/office/officeart/2005/8/layout/gear1"/>
    <dgm:cxn modelId="{AD68C0BB-7BF2-4876-8F30-5F2E1DE01A27}" type="presParOf" srcId="{A8CB0AE8-B59A-4759-BD64-0BF8B38A2FBB}" destId="{3EC55BDF-0848-4FC6-BE1C-D201C39502A2}" srcOrd="1" destOrd="0" presId="urn:microsoft.com/office/officeart/2005/8/layout/gear1"/>
    <dgm:cxn modelId="{55D96D3D-DF78-4B8C-AAB1-F4F3AB21114F}" type="presParOf" srcId="{A8CB0AE8-B59A-4759-BD64-0BF8B38A2FBB}" destId="{5DBA58C0-7EF9-45E9-9F7D-493EAD441CA4}" srcOrd="2" destOrd="0" presId="urn:microsoft.com/office/officeart/2005/8/layout/gear1"/>
    <dgm:cxn modelId="{749E7B60-07E7-437F-B71D-7D9BA312F57E}" type="presParOf" srcId="{A8CB0AE8-B59A-4759-BD64-0BF8B38A2FBB}" destId="{02BA4265-F415-43C2-BC26-6E4C894862B6}" srcOrd="3" destOrd="0" presId="urn:microsoft.com/office/officeart/2005/8/layout/gear1"/>
    <dgm:cxn modelId="{1E2AD8CC-1366-42CF-8A47-5E94AA321B1F}" type="presParOf" srcId="{A8CB0AE8-B59A-4759-BD64-0BF8B38A2FBB}" destId="{9B3C0371-02BF-47A1-86D0-6E444AEB5266}" srcOrd="4" destOrd="0" presId="urn:microsoft.com/office/officeart/2005/8/layout/gear1"/>
    <dgm:cxn modelId="{92972F63-35E9-4864-BD2C-56DBE66A700A}" type="presParOf" srcId="{A8CB0AE8-B59A-4759-BD64-0BF8B38A2FBB}" destId="{B3BAD20E-0DD5-4454-91F7-D7483878AAA3}" srcOrd="5" destOrd="0" presId="urn:microsoft.com/office/officeart/2005/8/layout/gear1"/>
    <dgm:cxn modelId="{61BBF087-97CB-477D-8E05-5B92ABF22A15}" type="presParOf" srcId="{A8CB0AE8-B59A-4759-BD64-0BF8B38A2FBB}" destId="{C8C96AC4-B102-4F13-AD40-3EDEACBB0FF2}" srcOrd="6" destOrd="0" presId="urn:microsoft.com/office/officeart/2005/8/layout/gear1"/>
    <dgm:cxn modelId="{C88EF560-FE4C-4E3C-91AD-458DC2FD8701}" type="presParOf" srcId="{A8CB0AE8-B59A-4759-BD64-0BF8B38A2FBB}" destId="{9625A221-B477-46B3-AB1B-B969164C82AA}" srcOrd="7" destOrd="0" presId="urn:microsoft.com/office/officeart/2005/8/layout/gear1"/>
    <dgm:cxn modelId="{11563ED9-A558-41E3-AAD3-B6770B1B972D}" type="presParOf" srcId="{A8CB0AE8-B59A-4759-BD64-0BF8B38A2FBB}" destId="{F5C2AA87-D6AB-4708-A3C8-E05AC275C7B3}" srcOrd="8" destOrd="0" presId="urn:microsoft.com/office/officeart/2005/8/layout/gear1"/>
    <dgm:cxn modelId="{4217FA6E-CC86-4511-8755-F0278BE2B3A8}" type="presParOf" srcId="{A8CB0AE8-B59A-4759-BD64-0BF8B38A2FBB}" destId="{36064917-2531-40EC-AB3E-0C97286EDD5E}" srcOrd="9" destOrd="0" presId="urn:microsoft.com/office/officeart/2005/8/layout/gear1"/>
    <dgm:cxn modelId="{9CAE0199-87B6-4374-8A21-B35738C1E198}" type="presParOf" srcId="{A8CB0AE8-B59A-4759-BD64-0BF8B38A2FBB}" destId="{1A067719-5B52-4BCD-9F02-61C8CD67284A}" srcOrd="10" destOrd="0" presId="urn:microsoft.com/office/officeart/2005/8/layout/gear1"/>
    <dgm:cxn modelId="{11AB9686-A425-4A2B-95DD-69AA5CE2E40F}" type="presParOf" srcId="{A8CB0AE8-B59A-4759-BD64-0BF8B38A2FBB}" destId="{5BE235B9-F168-4A36-8DD1-76F8008A76BC}" srcOrd="11" destOrd="0" presId="urn:microsoft.com/office/officeart/2005/8/layout/gear1"/>
    <dgm:cxn modelId="{38F6F8D1-934A-4AD3-9129-FE857AF77BDF}" type="presParOf" srcId="{A8CB0AE8-B59A-4759-BD64-0BF8B38A2FBB}" destId="{9457B3F7-1204-4DF0-9C4F-7FF8F8C8DCF5}" srcOrd="12"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B130EFE-B80D-4611-B7B9-23143B486716}"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zh-CN" altLang="en-US"/>
        </a:p>
      </dgm:t>
    </dgm:pt>
    <dgm:pt modelId="{18DD272B-CB20-4989-A2C6-F990AF4DB224}">
      <dgm:prSet phldrT="[文本]"/>
      <dgm:spPr/>
      <dgm:t>
        <a:bodyPr/>
        <a:lstStyle/>
        <a:p>
          <a:r>
            <a:rPr lang="zh-CN" altLang="en-US" dirty="0" smtClean="0"/>
            <a:t>复杂性</a:t>
          </a:r>
          <a:endParaRPr lang="zh-CN" altLang="en-US" dirty="0"/>
        </a:p>
      </dgm:t>
    </dgm:pt>
    <dgm:pt modelId="{6936FA31-8265-422C-AFF6-8FA6CF81B1B3}" type="parTrans" cxnId="{A7715E37-DAE0-46AD-AC1E-6BB6C499A798}">
      <dgm:prSet/>
      <dgm:spPr/>
      <dgm:t>
        <a:bodyPr/>
        <a:lstStyle/>
        <a:p>
          <a:endParaRPr lang="zh-CN" altLang="en-US"/>
        </a:p>
      </dgm:t>
    </dgm:pt>
    <dgm:pt modelId="{9BFE731E-0ADF-4AD3-A8E9-49DF0BF19904}" type="sibTrans" cxnId="{A7715E37-DAE0-46AD-AC1E-6BB6C499A798}">
      <dgm:prSet/>
      <dgm:spPr/>
      <dgm:t>
        <a:bodyPr/>
        <a:lstStyle/>
        <a:p>
          <a:endParaRPr lang="zh-CN" altLang="en-US"/>
        </a:p>
      </dgm:t>
    </dgm:pt>
    <dgm:pt modelId="{9812AD20-2F99-49D5-8BC2-E1CD5F7D9032}">
      <dgm:prSet phldrT="[文本]"/>
      <dgm:spPr/>
      <dgm:t>
        <a:bodyPr/>
        <a:lstStyle/>
        <a:p>
          <a:r>
            <a:rPr lang="zh-CN" altLang="en-US" dirty="0" smtClean="0"/>
            <a:t>重要性</a:t>
          </a:r>
          <a:endParaRPr lang="zh-CN" altLang="en-US" dirty="0"/>
        </a:p>
      </dgm:t>
    </dgm:pt>
    <dgm:pt modelId="{BB765049-C7FD-4C2D-A30B-DAE8ECC5CF18}" type="parTrans" cxnId="{1B5CB4F0-5F2C-4348-ACAF-A7B26AEAABD6}">
      <dgm:prSet/>
      <dgm:spPr/>
      <dgm:t>
        <a:bodyPr/>
        <a:lstStyle/>
        <a:p>
          <a:endParaRPr lang="zh-CN" altLang="en-US"/>
        </a:p>
      </dgm:t>
    </dgm:pt>
    <dgm:pt modelId="{C399D5E1-F879-4DBE-9B9A-1421F03B26B8}" type="sibTrans" cxnId="{1B5CB4F0-5F2C-4348-ACAF-A7B26AEAABD6}">
      <dgm:prSet/>
      <dgm:spPr/>
      <dgm:t>
        <a:bodyPr/>
        <a:lstStyle/>
        <a:p>
          <a:endParaRPr lang="zh-CN" altLang="en-US"/>
        </a:p>
      </dgm:t>
    </dgm:pt>
    <dgm:pt modelId="{0E81B6A6-D15A-42E2-960A-6E6B4CD66E36}">
      <dgm:prSet phldrT="[文本]"/>
      <dgm:spPr/>
      <dgm:t>
        <a:bodyPr/>
        <a:lstStyle/>
        <a:p>
          <a:r>
            <a:rPr lang="zh-CN" altLang="en-US" dirty="0" smtClean="0"/>
            <a:t>艰巨性</a:t>
          </a:r>
          <a:endParaRPr lang="zh-CN" altLang="en-US" dirty="0"/>
        </a:p>
      </dgm:t>
    </dgm:pt>
    <dgm:pt modelId="{E2E4E42B-DF03-4AB4-9BC5-6414BBAE3295}" type="parTrans" cxnId="{8C90A31B-3D8A-44EF-9106-2E202755DC0B}">
      <dgm:prSet/>
      <dgm:spPr/>
      <dgm:t>
        <a:bodyPr/>
        <a:lstStyle/>
        <a:p>
          <a:endParaRPr lang="zh-CN" altLang="en-US"/>
        </a:p>
      </dgm:t>
    </dgm:pt>
    <dgm:pt modelId="{52EE7559-A934-412B-9E25-4D2775561587}" type="sibTrans" cxnId="{8C90A31B-3D8A-44EF-9106-2E202755DC0B}">
      <dgm:prSet/>
      <dgm:spPr/>
      <dgm:t>
        <a:bodyPr/>
        <a:lstStyle/>
        <a:p>
          <a:endParaRPr lang="zh-CN" altLang="en-US"/>
        </a:p>
      </dgm:t>
    </dgm:pt>
    <dgm:pt modelId="{41451153-1623-4FF6-9364-A4123AF092D2}">
      <dgm:prSet phldrT="[文本]"/>
      <dgm:spPr/>
      <dgm:t>
        <a:bodyPr/>
        <a:lstStyle/>
        <a:p>
          <a:r>
            <a:rPr lang="zh-CN" altLang="en-US" dirty="0" smtClean="0">
              <a:solidFill>
                <a:srgbClr val="FF0000"/>
              </a:solidFill>
            </a:rPr>
            <a:t>变革</a:t>
          </a:r>
          <a:endParaRPr lang="zh-CN" altLang="en-US" dirty="0">
            <a:solidFill>
              <a:srgbClr val="FF0000"/>
            </a:solidFill>
          </a:endParaRPr>
        </a:p>
      </dgm:t>
    </dgm:pt>
    <dgm:pt modelId="{4E449092-B993-45C3-96CE-4F0D329570ED}" type="parTrans" cxnId="{183C1ED1-91C3-43D9-BF17-4180C41FE2CA}">
      <dgm:prSet/>
      <dgm:spPr/>
      <dgm:t>
        <a:bodyPr/>
        <a:lstStyle/>
        <a:p>
          <a:endParaRPr lang="zh-CN" altLang="en-US"/>
        </a:p>
      </dgm:t>
    </dgm:pt>
    <dgm:pt modelId="{C205B033-B958-49D4-9F3D-EEFCAE4A38F6}" type="sibTrans" cxnId="{183C1ED1-91C3-43D9-BF17-4180C41FE2CA}">
      <dgm:prSet/>
      <dgm:spPr/>
      <dgm:t>
        <a:bodyPr/>
        <a:lstStyle/>
        <a:p>
          <a:endParaRPr lang="zh-CN" altLang="en-US"/>
        </a:p>
      </dgm:t>
    </dgm:pt>
    <dgm:pt modelId="{DBDB580F-E03B-45D0-A6B3-4692E67C47D8}" type="pres">
      <dgm:prSet presAssocID="{AB130EFE-B80D-4611-B7B9-23143B486716}" presName="Name0" presStyleCnt="0">
        <dgm:presLayoutVars>
          <dgm:chMax val="4"/>
          <dgm:resizeHandles val="exact"/>
        </dgm:presLayoutVars>
      </dgm:prSet>
      <dgm:spPr/>
      <dgm:t>
        <a:bodyPr/>
        <a:lstStyle/>
        <a:p>
          <a:endParaRPr lang="zh-CN" altLang="en-US"/>
        </a:p>
      </dgm:t>
    </dgm:pt>
    <dgm:pt modelId="{029FF157-0150-48D2-8CF8-E533CD0AF921}" type="pres">
      <dgm:prSet presAssocID="{AB130EFE-B80D-4611-B7B9-23143B486716}" presName="ellipse" presStyleLbl="trBgShp" presStyleIdx="0" presStyleCnt="1"/>
      <dgm:spPr/>
    </dgm:pt>
    <dgm:pt modelId="{5DFBBC2C-C906-4463-8503-8CA131570969}" type="pres">
      <dgm:prSet presAssocID="{AB130EFE-B80D-4611-B7B9-23143B486716}" presName="arrow1" presStyleLbl="fgShp" presStyleIdx="0" presStyleCnt="1"/>
      <dgm:spPr/>
    </dgm:pt>
    <dgm:pt modelId="{44A54D34-2135-49D5-BD47-CAA03C846577}" type="pres">
      <dgm:prSet presAssocID="{AB130EFE-B80D-4611-B7B9-23143B486716}" presName="rectangle" presStyleLbl="revTx" presStyleIdx="0" presStyleCnt="1">
        <dgm:presLayoutVars>
          <dgm:bulletEnabled val="1"/>
        </dgm:presLayoutVars>
      </dgm:prSet>
      <dgm:spPr/>
      <dgm:t>
        <a:bodyPr/>
        <a:lstStyle/>
        <a:p>
          <a:endParaRPr lang="zh-CN" altLang="en-US"/>
        </a:p>
      </dgm:t>
    </dgm:pt>
    <dgm:pt modelId="{93A2FBF4-B3E9-4E7A-8681-46C8CBD24BBD}" type="pres">
      <dgm:prSet presAssocID="{9812AD20-2F99-49D5-8BC2-E1CD5F7D9032}" presName="item1" presStyleLbl="node1" presStyleIdx="0" presStyleCnt="3">
        <dgm:presLayoutVars>
          <dgm:bulletEnabled val="1"/>
        </dgm:presLayoutVars>
      </dgm:prSet>
      <dgm:spPr/>
      <dgm:t>
        <a:bodyPr/>
        <a:lstStyle/>
        <a:p>
          <a:endParaRPr lang="zh-CN" altLang="en-US"/>
        </a:p>
      </dgm:t>
    </dgm:pt>
    <dgm:pt modelId="{14EA6EE7-84B2-4286-B942-7831E689DD90}" type="pres">
      <dgm:prSet presAssocID="{0E81B6A6-D15A-42E2-960A-6E6B4CD66E36}" presName="item2" presStyleLbl="node1" presStyleIdx="1" presStyleCnt="3">
        <dgm:presLayoutVars>
          <dgm:bulletEnabled val="1"/>
        </dgm:presLayoutVars>
      </dgm:prSet>
      <dgm:spPr/>
      <dgm:t>
        <a:bodyPr/>
        <a:lstStyle/>
        <a:p>
          <a:endParaRPr lang="zh-CN" altLang="en-US"/>
        </a:p>
      </dgm:t>
    </dgm:pt>
    <dgm:pt modelId="{3C1E7926-AF49-4C19-88E1-D4F764291D6F}" type="pres">
      <dgm:prSet presAssocID="{41451153-1623-4FF6-9364-A4123AF092D2}" presName="item3" presStyleLbl="node1" presStyleIdx="2" presStyleCnt="3">
        <dgm:presLayoutVars>
          <dgm:bulletEnabled val="1"/>
        </dgm:presLayoutVars>
      </dgm:prSet>
      <dgm:spPr/>
      <dgm:t>
        <a:bodyPr/>
        <a:lstStyle/>
        <a:p>
          <a:endParaRPr lang="zh-CN" altLang="en-US"/>
        </a:p>
      </dgm:t>
    </dgm:pt>
    <dgm:pt modelId="{3D31CB33-80C7-44CA-B0F3-5A8BC250569B}" type="pres">
      <dgm:prSet presAssocID="{AB130EFE-B80D-4611-B7B9-23143B486716}" presName="funnel" presStyleLbl="trAlignAcc1" presStyleIdx="0" presStyleCnt="1"/>
      <dgm:spPr/>
    </dgm:pt>
  </dgm:ptLst>
  <dgm:cxnLst>
    <dgm:cxn modelId="{0A52E325-8CA1-46CC-8919-852CB0811866}" type="presOf" srcId="{9812AD20-2F99-49D5-8BC2-E1CD5F7D9032}" destId="{14EA6EE7-84B2-4286-B942-7831E689DD90}" srcOrd="0" destOrd="0" presId="urn:microsoft.com/office/officeart/2005/8/layout/funnel1"/>
    <dgm:cxn modelId="{8C90A31B-3D8A-44EF-9106-2E202755DC0B}" srcId="{AB130EFE-B80D-4611-B7B9-23143B486716}" destId="{0E81B6A6-D15A-42E2-960A-6E6B4CD66E36}" srcOrd="2" destOrd="0" parTransId="{E2E4E42B-DF03-4AB4-9BC5-6414BBAE3295}" sibTransId="{52EE7559-A934-412B-9E25-4D2775561587}"/>
    <dgm:cxn modelId="{1B5CB4F0-5F2C-4348-ACAF-A7B26AEAABD6}" srcId="{AB130EFE-B80D-4611-B7B9-23143B486716}" destId="{9812AD20-2F99-49D5-8BC2-E1CD5F7D9032}" srcOrd="1" destOrd="0" parTransId="{BB765049-C7FD-4C2D-A30B-DAE8ECC5CF18}" sibTransId="{C399D5E1-F879-4DBE-9B9A-1421F03B26B8}"/>
    <dgm:cxn modelId="{183C1ED1-91C3-43D9-BF17-4180C41FE2CA}" srcId="{AB130EFE-B80D-4611-B7B9-23143B486716}" destId="{41451153-1623-4FF6-9364-A4123AF092D2}" srcOrd="3" destOrd="0" parTransId="{4E449092-B993-45C3-96CE-4F0D329570ED}" sibTransId="{C205B033-B958-49D4-9F3D-EEFCAE4A38F6}"/>
    <dgm:cxn modelId="{F2514FB0-71E9-4F67-8BA7-D94BA1D675C9}" type="presOf" srcId="{AB130EFE-B80D-4611-B7B9-23143B486716}" destId="{DBDB580F-E03B-45D0-A6B3-4692E67C47D8}" srcOrd="0" destOrd="0" presId="urn:microsoft.com/office/officeart/2005/8/layout/funnel1"/>
    <dgm:cxn modelId="{D999C8BA-C5CA-4694-A83C-1DED294F1EDD}" type="presOf" srcId="{41451153-1623-4FF6-9364-A4123AF092D2}" destId="{44A54D34-2135-49D5-BD47-CAA03C846577}" srcOrd="0" destOrd="0" presId="urn:microsoft.com/office/officeart/2005/8/layout/funnel1"/>
    <dgm:cxn modelId="{F9E7DA10-2884-4DC9-B376-AFAFFDB1B7FD}" type="presOf" srcId="{0E81B6A6-D15A-42E2-960A-6E6B4CD66E36}" destId="{93A2FBF4-B3E9-4E7A-8681-46C8CBD24BBD}" srcOrd="0" destOrd="0" presId="urn:microsoft.com/office/officeart/2005/8/layout/funnel1"/>
    <dgm:cxn modelId="{42B82A44-B982-4820-966C-28EDDCEB3A09}" type="presOf" srcId="{18DD272B-CB20-4989-A2C6-F990AF4DB224}" destId="{3C1E7926-AF49-4C19-88E1-D4F764291D6F}" srcOrd="0" destOrd="0" presId="urn:microsoft.com/office/officeart/2005/8/layout/funnel1"/>
    <dgm:cxn modelId="{A7715E37-DAE0-46AD-AC1E-6BB6C499A798}" srcId="{AB130EFE-B80D-4611-B7B9-23143B486716}" destId="{18DD272B-CB20-4989-A2C6-F990AF4DB224}" srcOrd="0" destOrd="0" parTransId="{6936FA31-8265-422C-AFF6-8FA6CF81B1B3}" sibTransId="{9BFE731E-0ADF-4AD3-A8E9-49DF0BF19904}"/>
    <dgm:cxn modelId="{00899914-88F1-4714-B66C-60F6DF20CDBB}" type="presParOf" srcId="{DBDB580F-E03B-45D0-A6B3-4692E67C47D8}" destId="{029FF157-0150-48D2-8CF8-E533CD0AF921}" srcOrd="0" destOrd="0" presId="urn:microsoft.com/office/officeart/2005/8/layout/funnel1"/>
    <dgm:cxn modelId="{243DA48E-30AF-4D86-92A9-3E16643259F1}" type="presParOf" srcId="{DBDB580F-E03B-45D0-A6B3-4692E67C47D8}" destId="{5DFBBC2C-C906-4463-8503-8CA131570969}" srcOrd="1" destOrd="0" presId="urn:microsoft.com/office/officeart/2005/8/layout/funnel1"/>
    <dgm:cxn modelId="{D9A9B9DC-87AC-4737-A9F9-36A5BD57E419}" type="presParOf" srcId="{DBDB580F-E03B-45D0-A6B3-4692E67C47D8}" destId="{44A54D34-2135-49D5-BD47-CAA03C846577}" srcOrd="2" destOrd="0" presId="urn:microsoft.com/office/officeart/2005/8/layout/funnel1"/>
    <dgm:cxn modelId="{77E46CC1-90FE-4C2B-9754-2719F0192426}" type="presParOf" srcId="{DBDB580F-E03B-45D0-A6B3-4692E67C47D8}" destId="{93A2FBF4-B3E9-4E7A-8681-46C8CBD24BBD}" srcOrd="3" destOrd="0" presId="urn:microsoft.com/office/officeart/2005/8/layout/funnel1"/>
    <dgm:cxn modelId="{60D9E506-9D96-4E1D-806E-2BD513C0F4E9}" type="presParOf" srcId="{DBDB580F-E03B-45D0-A6B3-4692E67C47D8}" destId="{14EA6EE7-84B2-4286-B942-7831E689DD90}" srcOrd="4" destOrd="0" presId="urn:microsoft.com/office/officeart/2005/8/layout/funnel1"/>
    <dgm:cxn modelId="{BA3DC491-F505-4BE4-8E47-16E40E0014EF}" type="presParOf" srcId="{DBDB580F-E03B-45D0-A6B3-4692E67C47D8}" destId="{3C1E7926-AF49-4C19-88E1-D4F764291D6F}" srcOrd="5" destOrd="0" presId="urn:microsoft.com/office/officeart/2005/8/layout/funnel1"/>
    <dgm:cxn modelId="{C07539F8-B1D5-4AA7-91CE-AC841BCC8D2F}" type="presParOf" srcId="{DBDB580F-E03B-45D0-A6B3-4692E67C47D8}" destId="{3D31CB33-80C7-44CA-B0F3-5A8BC250569B}" srcOrd="6" destOrd="0" presId="urn:microsoft.com/office/officeart/2005/8/layout/funnel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F42358A-FCFB-45E1-9683-D062A2753B9C}" type="doc">
      <dgm:prSet loTypeId="urn:microsoft.com/office/officeart/2005/8/layout/radial6" loCatId="cycle" qsTypeId="urn:microsoft.com/office/officeart/2005/8/quickstyle/simple2" qsCatId="simple" csTypeId="urn:microsoft.com/office/officeart/2005/8/colors/accent1_2" csCatId="accent1" phldr="1"/>
      <dgm:spPr/>
    </dgm:pt>
    <dgm:pt modelId="{2AEDC67C-49E4-4530-B15D-A0B0C0B65BB5}">
      <dgm:prSet phldrT="[文本]"/>
      <dgm:spPr/>
      <dgm:t>
        <a:bodyPr/>
        <a:lstStyle/>
        <a:p>
          <a:r>
            <a:rPr lang="zh-CN" altLang="en-US" dirty="0" smtClean="0"/>
            <a:t>工作</a:t>
          </a:r>
          <a:endParaRPr lang="en-US" altLang="zh-CN" dirty="0" smtClean="0"/>
        </a:p>
        <a:p>
          <a:r>
            <a:rPr lang="zh-CN" altLang="en-US" dirty="0" smtClean="0"/>
            <a:t>策略</a:t>
          </a:r>
          <a:endParaRPr lang="zh-CN" altLang="en-US" dirty="0"/>
        </a:p>
      </dgm:t>
    </dgm:pt>
    <dgm:pt modelId="{73BDC7F3-EE0A-4B26-A453-3874C42EA80C}" type="parTrans" cxnId="{35BCC4CB-58A7-47F4-9820-BB89A9F11D1C}">
      <dgm:prSet/>
      <dgm:spPr/>
      <dgm:t>
        <a:bodyPr/>
        <a:lstStyle/>
        <a:p>
          <a:endParaRPr lang="zh-CN" altLang="en-US"/>
        </a:p>
      </dgm:t>
    </dgm:pt>
    <dgm:pt modelId="{D924585B-9E08-4C7C-B23E-302D7A5620A7}" type="sibTrans" cxnId="{35BCC4CB-58A7-47F4-9820-BB89A9F11D1C}">
      <dgm:prSet/>
      <dgm:spPr/>
      <dgm:t>
        <a:bodyPr/>
        <a:lstStyle/>
        <a:p>
          <a:endParaRPr lang="zh-CN" altLang="en-US"/>
        </a:p>
      </dgm:t>
    </dgm:pt>
    <dgm:pt modelId="{0094AF80-7B9B-4D40-B397-364519E95555}">
      <dgm:prSet phldrT="[文本]"/>
      <dgm:spPr>
        <a:solidFill>
          <a:schemeClr val="bg2">
            <a:lumMod val="50000"/>
          </a:schemeClr>
        </a:solidFill>
      </dgm:spPr>
      <dgm:t>
        <a:bodyPr/>
        <a:lstStyle/>
        <a:p>
          <a:r>
            <a:rPr lang="zh-CN" altLang="en-US" dirty="0" smtClean="0"/>
            <a:t>面向需求</a:t>
          </a:r>
          <a:endParaRPr lang="zh-CN" altLang="en-US" dirty="0"/>
        </a:p>
      </dgm:t>
    </dgm:pt>
    <dgm:pt modelId="{23A31592-C8DE-44EB-A8C5-C9623D46BADE}" type="parTrans" cxnId="{CB522B68-44A5-4134-99A0-9CDAA6D240F0}">
      <dgm:prSet/>
      <dgm:spPr/>
      <dgm:t>
        <a:bodyPr/>
        <a:lstStyle/>
        <a:p>
          <a:endParaRPr lang="zh-CN" altLang="en-US"/>
        </a:p>
      </dgm:t>
    </dgm:pt>
    <dgm:pt modelId="{E821C9FE-2535-499F-BDBB-1D19B66582E0}" type="sibTrans" cxnId="{CB522B68-44A5-4134-99A0-9CDAA6D240F0}">
      <dgm:prSet/>
      <dgm:spPr/>
      <dgm:t>
        <a:bodyPr/>
        <a:lstStyle/>
        <a:p>
          <a:endParaRPr lang="zh-CN" altLang="en-US"/>
        </a:p>
      </dgm:t>
    </dgm:pt>
    <dgm:pt modelId="{0B6E6D28-DA22-439D-A0C4-2DE647AD3B38}">
      <dgm:prSet phldrT="[文本]"/>
      <dgm:spPr/>
      <dgm:t>
        <a:bodyPr/>
        <a:lstStyle/>
        <a:p>
          <a:r>
            <a:rPr lang="zh-CN" altLang="en-US" dirty="0" smtClean="0"/>
            <a:t>统筹资源</a:t>
          </a:r>
          <a:endParaRPr lang="zh-CN" altLang="en-US" dirty="0"/>
        </a:p>
      </dgm:t>
    </dgm:pt>
    <dgm:pt modelId="{642C38BE-2D73-4DB7-A454-EAA71F300BBB}" type="parTrans" cxnId="{C8CB6D4F-CDF6-45DB-8791-62A535C29DE0}">
      <dgm:prSet/>
      <dgm:spPr/>
      <dgm:t>
        <a:bodyPr/>
        <a:lstStyle/>
        <a:p>
          <a:endParaRPr lang="zh-CN" altLang="en-US"/>
        </a:p>
      </dgm:t>
    </dgm:pt>
    <dgm:pt modelId="{CC306F44-2F61-4A68-8706-B68664FB2444}" type="sibTrans" cxnId="{C8CB6D4F-CDF6-45DB-8791-62A535C29DE0}">
      <dgm:prSet/>
      <dgm:spPr/>
      <dgm:t>
        <a:bodyPr/>
        <a:lstStyle/>
        <a:p>
          <a:endParaRPr lang="zh-CN" altLang="en-US"/>
        </a:p>
      </dgm:t>
    </dgm:pt>
    <dgm:pt modelId="{3EB8650B-C322-4AE4-8626-06DE0C323266}">
      <dgm:prSet phldrT="[文本]"/>
      <dgm:spPr>
        <a:solidFill>
          <a:schemeClr val="bg2">
            <a:lumMod val="50000"/>
          </a:schemeClr>
        </a:solidFill>
      </dgm:spPr>
      <dgm:t>
        <a:bodyPr/>
        <a:lstStyle/>
        <a:p>
          <a:r>
            <a:rPr lang="zh-CN" altLang="en-US" dirty="0" smtClean="0"/>
            <a:t>应用突破</a:t>
          </a:r>
          <a:endParaRPr lang="zh-CN" altLang="en-US" dirty="0"/>
        </a:p>
      </dgm:t>
    </dgm:pt>
    <dgm:pt modelId="{B8A9E7AC-9D10-4D5B-ABD8-88D24159E3D3}" type="parTrans" cxnId="{DB7D9DE8-2920-42E3-83E6-7BC9D958BD64}">
      <dgm:prSet/>
      <dgm:spPr/>
      <dgm:t>
        <a:bodyPr/>
        <a:lstStyle/>
        <a:p>
          <a:endParaRPr lang="zh-CN" altLang="en-US"/>
        </a:p>
      </dgm:t>
    </dgm:pt>
    <dgm:pt modelId="{C74195FF-F4BF-48BD-B676-4DFBD0FB94F9}" type="sibTrans" cxnId="{DB7D9DE8-2920-42E3-83E6-7BC9D958BD64}">
      <dgm:prSet/>
      <dgm:spPr/>
      <dgm:t>
        <a:bodyPr/>
        <a:lstStyle/>
        <a:p>
          <a:endParaRPr lang="zh-CN" altLang="en-US"/>
        </a:p>
      </dgm:t>
    </dgm:pt>
    <dgm:pt modelId="{43BBFFA5-F8FA-43EE-A885-266325A0942A}">
      <dgm:prSet phldrT="[文本]"/>
      <dgm:spPr/>
      <dgm:t>
        <a:bodyPr/>
        <a:lstStyle/>
        <a:p>
          <a:r>
            <a:rPr lang="zh-CN" altLang="en-US" dirty="0" smtClean="0"/>
            <a:t>机制保障</a:t>
          </a:r>
          <a:endParaRPr lang="zh-CN" altLang="en-US" dirty="0"/>
        </a:p>
      </dgm:t>
    </dgm:pt>
    <dgm:pt modelId="{B5FF3330-8DA7-4E3E-82C0-950AAE37DDD8}" type="parTrans" cxnId="{D91C1373-CF34-4ECD-8C3F-5A4F6485AA4D}">
      <dgm:prSet/>
      <dgm:spPr/>
      <dgm:t>
        <a:bodyPr/>
        <a:lstStyle/>
        <a:p>
          <a:endParaRPr lang="zh-CN" altLang="en-US"/>
        </a:p>
      </dgm:t>
    </dgm:pt>
    <dgm:pt modelId="{4B877029-2A28-45CC-8DB6-B889F9D82C85}" type="sibTrans" cxnId="{D91C1373-CF34-4ECD-8C3F-5A4F6485AA4D}">
      <dgm:prSet/>
      <dgm:spPr/>
      <dgm:t>
        <a:bodyPr/>
        <a:lstStyle/>
        <a:p>
          <a:endParaRPr lang="zh-CN" altLang="en-US"/>
        </a:p>
      </dgm:t>
    </dgm:pt>
    <dgm:pt modelId="{89AA3F60-BD1D-4D60-BD61-2D5CE68067CF}">
      <dgm:prSet phldrT="[文本]"/>
      <dgm:spPr>
        <a:solidFill>
          <a:schemeClr val="bg2">
            <a:lumMod val="50000"/>
          </a:schemeClr>
        </a:solidFill>
      </dgm:spPr>
      <dgm:t>
        <a:bodyPr/>
        <a:lstStyle/>
        <a:p>
          <a:r>
            <a:rPr lang="zh-CN" altLang="en-US" dirty="0" smtClean="0"/>
            <a:t>典型带动</a:t>
          </a:r>
          <a:endParaRPr lang="zh-CN" altLang="en-US" dirty="0"/>
        </a:p>
      </dgm:t>
    </dgm:pt>
    <dgm:pt modelId="{D3088D50-8A3E-47B1-B628-E6B937F2A560}" type="parTrans" cxnId="{A6FFDFB8-B643-40CC-B0DE-D2BDCE15B70D}">
      <dgm:prSet/>
      <dgm:spPr/>
      <dgm:t>
        <a:bodyPr/>
        <a:lstStyle/>
        <a:p>
          <a:endParaRPr lang="zh-CN" altLang="en-US"/>
        </a:p>
      </dgm:t>
    </dgm:pt>
    <dgm:pt modelId="{733D4591-E8F0-4C2D-A440-8F01DEB8CB70}" type="sibTrans" cxnId="{A6FFDFB8-B643-40CC-B0DE-D2BDCE15B70D}">
      <dgm:prSet/>
      <dgm:spPr/>
      <dgm:t>
        <a:bodyPr/>
        <a:lstStyle/>
        <a:p>
          <a:endParaRPr lang="zh-CN" altLang="en-US"/>
        </a:p>
      </dgm:t>
    </dgm:pt>
    <dgm:pt modelId="{57389B86-50CD-41FA-92CD-FF4EDAA925C2}">
      <dgm:prSet phldrT="[文本]"/>
      <dgm:spPr/>
      <dgm:t>
        <a:bodyPr/>
        <a:lstStyle/>
        <a:p>
          <a:r>
            <a:rPr lang="zh-CN" altLang="en-US" dirty="0" smtClean="0"/>
            <a:t>总结提升</a:t>
          </a:r>
          <a:endParaRPr lang="zh-CN" altLang="en-US" dirty="0"/>
        </a:p>
      </dgm:t>
    </dgm:pt>
    <dgm:pt modelId="{5FB0D11F-6B95-48C7-9C74-37B008940FAA}" type="parTrans" cxnId="{23FFF1BC-9CCE-4B2A-8093-71AC22281807}">
      <dgm:prSet/>
      <dgm:spPr/>
      <dgm:t>
        <a:bodyPr/>
        <a:lstStyle/>
        <a:p>
          <a:endParaRPr lang="zh-CN" altLang="en-US"/>
        </a:p>
      </dgm:t>
    </dgm:pt>
    <dgm:pt modelId="{5871EF83-765A-4DF3-84F9-32E627599EB3}" type="sibTrans" cxnId="{23FFF1BC-9CCE-4B2A-8093-71AC22281807}">
      <dgm:prSet/>
      <dgm:spPr/>
      <dgm:t>
        <a:bodyPr/>
        <a:lstStyle/>
        <a:p>
          <a:endParaRPr lang="zh-CN" altLang="en-US"/>
        </a:p>
      </dgm:t>
    </dgm:pt>
    <dgm:pt modelId="{222EB6CC-5A9B-48CA-8B3A-3F7BCAF1C50A}">
      <dgm:prSet phldrT="[文本]"/>
      <dgm:spPr>
        <a:solidFill>
          <a:schemeClr val="bg2">
            <a:lumMod val="50000"/>
          </a:schemeClr>
        </a:solidFill>
      </dgm:spPr>
      <dgm:t>
        <a:bodyPr/>
        <a:lstStyle/>
        <a:p>
          <a:r>
            <a:rPr lang="zh-CN" altLang="en-US" dirty="0" smtClean="0"/>
            <a:t>全面推进</a:t>
          </a:r>
          <a:endParaRPr lang="zh-CN" altLang="en-US" dirty="0"/>
        </a:p>
      </dgm:t>
    </dgm:pt>
    <dgm:pt modelId="{3991493A-08D7-4D9D-9569-EE52CF92853C}" type="parTrans" cxnId="{0343D3C9-F90F-49E2-904B-85A0327AAAED}">
      <dgm:prSet/>
      <dgm:spPr/>
      <dgm:t>
        <a:bodyPr/>
        <a:lstStyle/>
        <a:p>
          <a:endParaRPr lang="zh-CN" altLang="en-US"/>
        </a:p>
      </dgm:t>
    </dgm:pt>
    <dgm:pt modelId="{88DCDB32-4E1D-4068-863B-F64A9F8EE49D}" type="sibTrans" cxnId="{0343D3C9-F90F-49E2-904B-85A0327AAAED}">
      <dgm:prSet/>
      <dgm:spPr/>
      <dgm:t>
        <a:bodyPr/>
        <a:lstStyle/>
        <a:p>
          <a:endParaRPr lang="zh-CN" altLang="en-US"/>
        </a:p>
      </dgm:t>
    </dgm:pt>
    <dgm:pt modelId="{2DA538D6-96BD-4EE4-A007-065372728723}" type="pres">
      <dgm:prSet presAssocID="{5F42358A-FCFB-45E1-9683-D062A2753B9C}" presName="Name0" presStyleCnt="0">
        <dgm:presLayoutVars>
          <dgm:chMax val="1"/>
          <dgm:dir/>
          <dgm:animLvl val="ctr"/>
          <dgm:resizeHandles val="exact"/>
        </dgm:presLayoutVars>
      </dgm:prSet>
      <dgm:spPr/>
    </dgm:pt>
    <dgm:pt modelId="{12713E60-7CE3-4877-9429-7B96C9C4E322}" type="pres">
      <dgm:prSet presAssocID="{2AEDC67C-49E4-4530-B15D-A0B0C0B65BB5}" presName="centerShape" presStyleLbl="node0" presStyleIdx="0" presStyleCnt="1"/>
      <dgm:spPr/>
      <dgm:t>
        <a:bodyPr/>
        <a:lstStyle/>
        <a:p>
          <a:endParaRPr lang="zh-CN" altLang="en-US"/>
        </a:p>
      </dgm:t>
    </dgm:pt>
    <dgm:pt modelId="{3501A6E6-55A6-4A9A-AC87-943694A25B29}" type="pres">
      <dgm:prSet presAssocID="{0094AF80-7B9B-4D40-B397-364519E95555}" presName="node" presStyleLbl="node1" presStyleIdx="0" presStyleCnt="7">
        <dgm:presLayoutVars>
          <dgm:bulletEnabled val="1"/>
        </dgm:presLayoutVars>
      </dgm:prSet>
      <dgm:spPr/>
      <dgm:t>
        <a:bodyPr/>
        <a:lstStyle/>
        <a:p>
          <a:endParaRPr lang="zh-CN" altLang="en-US"/>
        </a:p>
      </dgm:t>
    </dgm:pt>
    <dgm:pt modelId="{3A8C28B9-B5D3-4B25-9C82-1D976AF23D89}" type="pres">
      <dgm:prSet presAssocID="{0094AF80-7B9B-4D40-B397-364519E95555}" presName="dummy" presStyleCnt="0"/>
      <dgm:spPr/>
    </dgm:pt>
    <dgm:pt modelId="{B8933077-1DB3-474D-A60C-992667C15371}" type="pres">
      <dgm:prSet presAssocID="{E821C9FE-2535-499F-BDBB-1D19B66582E0}" presName="sibTrans" presStyleLbl="sibTrans2D1" presStyleIdx="0" presStyleCnt="7"/>
      <dgm:spPr/>
      <dgm:t>
        <a:bodyPr/>
        <a:lstStyle/>
        <a:p>
          <a:endParaRPr lang="zh-CN" altLang="en-US"/>
        </a:p>
      </dgm:t>
    </dgm:pt>
    <dgm:pt modelId="{1A5B2BD8-7E45-4999-A1E6-4DA6091551C3}" type="pres">
      <dgm:prSet presAssocID="{0B6E6D28-DA22-439D-A0C4-2DE647AD3B38}" presName="node" presStyleLbl="node1" presStyleIdx="1" presStyleCnt="7">
        <dgm:presLayoutVars>
          <dgm:bulletEnabled val="1"/>
        </dgm:presLayoutVars>
      </dgm:prSet>
      <dgm:spPr/>
      <dgm:t>
        <a:bodyPr/>
        <a:lstStyle/>
        <a:p>
          <a:endParaRPr lang="zh-CN" altLang="en-US"/>
        </a:p>
      </dgm:t>
    </dgm:pt>
    <dgm:pt modelId="{A4FF3B74-1993-4B72-A785-AFFE793970FA}" type="pres">
      <dgm:prSet presAssocID="{0B6E6D28-DA22-439D-A0C4-2DE647AD3B38}" presName="dummy" presStyleCnt="0"/>
      <dgm:spPr/>
    </dgm:pt>
    <dgm:pt modelId="{0F5A83A7-2700-4D58-A313-2B38CD6CEC51}" type="pres">
      <dgm:prSet presAssocID="{CC306F44-2F61-4A68-8706-B68664FB2444}" presName="sibTrans" presStyleLbl="sibTrans2D1" presStyleIdx="1" presStyleCnt="7"/>
      <dgm:spPr/>
      <dgm:t>
        <a:bodyPr/>
        <a:lstStyle/>
        <a:p>
          <a:endParaRPr lang="zh-CN" altLang="en-US"/>
        </a:p>
      </dgm:t>
    </dgm:pt>
    <dgm:pt modelId="{AF521875-5435-4BDF-8A70-B54182305BB0}" type="pres">
      <dgm:prSet presAssocID="{3EB8650B-C322-4AE4-8626-06DE0C323266}" presName="node" presStyleLbl="node1" presStyleIdx="2" presStyleCnt="7">
        <dgm:presLayoutVars>
          <dgm:bulletEnabled val="1"/>
        </dgm:presLayoutVars>
      </dgm:prSet>
      <dgm:spPr/>
      <dgm:t>
        <a:bodyPr/>
        <a:lstStyle/>
        <a:p>
          <a:endParaRPr lang="zh-CN" altLang="en-US"/>
        </a:p>
      </dgm:t>
    </dgm:pt>
    <dgm:pt modelId="{C281B373-E5ED-46C7-A153-1747682D1CA8}" type="pres">
      <dgm:prSet presAssocID="{3EB8650B-C322-4AE4-8626-06DE0C323266}" presName="dummy" presStyleCnt="0"/>
      <dgm:spPr/>
    </dgm:pt>
    <dgm:pt modelId="{4201A82F-D0E8-469C-AC3A-FC41F14994E3}" type="pres">
      <dgm:prSet presAssocID="{C74195FF-F4BF-48BD-B676-4DFBD0FB94F9}" presName="sibTrans" presStyleLbl="sibTrans2D1" presStyleIdx="2" presStyleCnt="7"/>
      <dgm:spPr/>
      <dgm:t>
        <a:bodyPr/>
        <a:lstStyle/>
        <a:p>
          <a:endParaRPr lang="zh-CN" altLang="en-US"/>
        </a:p>
      </dgm:t>
    </dgm:pt>
    <dgm:pt modelId="{8FB7F312-DF06-4E44-B653-9F5FB8B6BBF0}" type="pres">
      <dgm:prSet presAssocID="{43BBFFA5-F8FA-43EE-A885-266325A0942A}" presName="node" presStyleLbl="node1" presStyleIdx="3" presStyleCnt="7">
        <dgm:presLayoutVars>
          <dgm:bulletEnabled val="1"/>
        </dgm:presLayoutVars>
      </dgm:prSet>
      <dgm:spPr/>
      <dgm:t>
        <a:bodyPr/>
        <a:lstStyle/>
        <a:p>
          <a:endParaRPr lang="zh-CN" altLang="en-US"/>
        </a:p>
      </dgm:t>
    </dgm:pt>
    <dgm:pt modelId="{B8F2DD02-4FCB-40EC-AC2D-0E6F5B6FD780}" type="pres">
      <dgm:prSet presAssocID="{43BBFFA5-F8FA-43EE-A885-266325A0942A}" presName="dummy" presStyleCnt="0"/>
      <dgm:spPr/>
    </dgm:pt>
    <dgm:pt modelId="{11C25697-FFB8-4CE1-832D-C1AC5AA5C61C}" type="pres">
      <dgm:prSet presAssocID="{4B877029-2A28-45CC-8DB6-B889F9D82C85}" presName="sibTrans" presStyleLbl="sibTrans2D1" presStyleIdx="3" presStyleCnt="7"/>
      <dgm:spPr/>
      <dgm:t>
        <a:bodyPr/>
        <a:lstStyle/>
        <a:p>
          <a:endParaRPr lang="zh-CN" altLang="en-US"/>
        </a:p>
      </dgm:t>
    </dgm:pt>
    <dgm:pt modelId="{375F66C1-F940-4413-8635-5F5C43A33855}" type="pres">
      <dgm:prSet presAssocID="{89AA3F60-BD1D-4D60-BD61-2D5CE68067CF}" presName="node" presStyleLbl="node1" presStyleIdx="4" presStyleCnt="7">
        <dgm:presLayoutVars>
          <dgm:bulletEnabled val="1"/>
        </dgm:presLayoutVars>
      </dgm:prSet>
      <dgm:spPr/>
      <dgm:t>
        <a:bodyPr/>
        <a:lstStyle/>
        <a:p>
          <a:endParaRPr lang="zh-CN" altLang="en-US"/>
        </a:p>
      </dgm:t>
    </dgm:pt>
    <dgm:pt modelId="{EA502973-4337-41B9-A1D0-8711A9E9ED41}" type="pres">
      <dgm:prSet presAssocID="{89AA3F60-BD1D-4D60-BD61-2D5CE68067CF}" presName="dummy" presStyleCnt="0"/>
      <dgm:spPr/>
    </dgm:pt>
    <dgm:pt modelId="{91473E8A-4135-4840-AEC4-032804C37A00}" type="pres">
      <dgm:prSet presAssocID="{733D4591-E8F0-4C2D-A440-8F01DEB8CB70}" presName="sibTrans" presStyleLbl="sibTrans2D1" presStyleIdx="4" presStyleCnt="7"/>
      <dgm:spPr/>
      <dgm:t>
        <a:bodyPr/>
        <a:lstStyle/>
        <a:p>
          <a:endParaRPr lang="zh-CN" altLang="en-US"/>
        </a:p>
      </dgm:t>
    </dgm:pt>
    <dgm:pt modelId="{3082D100-20B0-46BF-94C7-31256BD19130}" type="pres">
      <dgm:prSet presAssocID="{57389B86-50CD-41FA-92CD-FF4EDAA925C2}" presName="node" presStyleLbl="node1" presStyleIdx="5" presStyleCnt="7">
        <dgm:presLayoutVars>
          <dgm:bulletEnabled val="1"/>
        </dgm:presLayoutVars>
      </dgm:prSet>
      <dgm:spPr/>
      <dgm:t>
        <a:bodyPr/>
        <a:lstStyle/>
        <a:p>
          <a:endParaRPr lang="zh-CN" altLang="en-US"/>
        </a:p>
      </dgm:t>
    </dgm:pt>
    <dgm:pt modelId="{850C0AC8-2C2C-4FDC-89DC-A2B0FAE725ED}" type="pres">
      <dgm:prSet presAssocID="{57389B86-50CD-41FA-92CD-FF4EDAA925C2}" presName="dummy" presStyleCnt="0"/>
      <dgm:spPr/>
    </dgm:pt>
    <dgm:pt modelId="{1F79B71D-4978-4411-8434-C19EFF8B56CD}" type="pres">
      <dgm:prSet presAssocID="{5871EF83-765A-4DF3-84F9-32E627599EB3}" presName="sibTrans" presStyleLbl="sibTrans2D1" presStyleIdx="5" presStyleCnt="7"/>
      <dgm:spPr/>
      <dgm:t>
        <a:bodyPr/>
        <a:lstStyle/>
        <a:p>
          <a:endParaRPr lang="zh-CN" altLang="en-US"/>
        </a:p>
      </dgm:t>
    </dgm:pt>
    <dgm:pt modelId="{C4FC62FD-FF40-45C4-966C-23ABB273E7EA}" type="pres">
      <dgm:prSet presAssocID="{222EB6CC-5A9B-48CA-8B3A-3F7BCAF1C50A}" presName="node" presStyleLbl="node1" presStyleIdx="6" presStyleCnt="7">
        <dgm:presLayoutVars>
          <dgm:bulletEnabled val="1"/>
        </dgm:presLayoutVars>
      </dgm:prSet>
      <dgm:spPr/>
      <dgm:t>
        <a:bodyPr/>
        <a:lstStyle/>
        <a:p>
          <a:endParaRPr lang="zh-CN" altLang="en-US"/>
        </a:p>
      </dgm:t>
    </dgm:pt>
    <dgm:pt modelId="{345F1B40-B7D1-4999-A200-89B4A64179D9}" type="pres">
      <dgm:prSet presAssocID="{222EB6CC-5A9B-48CA-8B3A-3F7BCAF1C50A}" presName="dummy" presStyleCnt="0"/>
      <dgm:spPr/>
    </dgm:pt>
    <dgm:pt modelId="{0E381150-791C-4B4E-9D6D-0D8DB011D1ED}" type="pres">
      <dgm:prSet presAssocID="{88DCDB32-4E1D-4068-863B-F64A9F8EE49D}" presName="sibTrans" presStyleLbl="sibTrans2D1" presStyleIdx="6" presStyleCnt="7"/>
      <dgm:spPr/>
      <dgm:t>
        <a:bodyPr/>
        <a:lstStyle/>
        <a:p>
          <a:endParaRPr lang="zh-CN" altLang="en-US"/>
        </a:p>
      </dgm:t>
    </dgm:pt>
  </dgm:ptLst>
  <dgm:cxnLst>
    <dgm:cxn modelId="{DD8EC07C-F557-4BC0-A239-5EABA3F21D9A}" type="presOf" srcId="{3EB8650B-C322-4AE4-8626-06DE0C323266}" destId="{AF521875-5435-4BDF-8A70-B54182305BB0}" srcOrd="0" destOrd="0" presId="urn:microsoft.com/office/officeart/2005/8/layout/radial6"/>
    <dgm:cxn modelId="{A6FFDFB8-B643-40CC-B0DE-D2BDCE15B70D}" srcId="{2AEDC67C-49E4-4530-B15D-A0B0C0B65BB5}" destId="{89AA3F60-BD1D-4D60-BD61-2D5CE68067CF}" srcOrd="4" destOrd="0" parTransId="{D3088D50-8A3E-47B1-B628-E6B937F2A560}" sibTransId="{733D4591-E8F0-4C2D-A440-8F01DEB8CB70}"/>
    <dgm:cxn modelId="{FFED3489-3408-4026-A85F-5E6061F47582}" type="presOf" srcId="{222EB6CC-5A9B-48CA-8B3A-3F7BCAF1C50A}" destId="{C4FC62FD-FF40-45C4-966C-23ABB273E7EA}" srcOrd="0" destOrd="0" presId="urn:microsoft.com/office/officeart/2005/8/layout/radial6"/>
    <dgm:cxn modelId="{A097FA60-1328-4D63-9A5F-FBCF6EB6022B}" type="presOf" srcId="{88DCDB32-4E1D-4068-863B-F64A9F8EE49D}" destId="{0E381150-791C-4B4E-9D6D-0D8DB011D1ED}" srcOrd="0" destOrd="0" presId="urn:microsoft.com/office/officeart/2005/8/layout/radial6"/>
    <dgm:cxn modelId="{B29883D9-CB6C-4171-9CFF-EBF1CC460A72}" type="presOf" srcId="{0094AF80-7B9B-4D40-B397-364519E95555}" destId="{3501A6E6-55A6-4A9A-AC87-943694A25B29}" srcOrd="0" destOrd="0" presId="urn:microsoft.com/office/officeart/2005/8/layout/radial6"/>
    <dgm:cxn modelId="{C8CB6D4F-CDF6-45DB-8791-62A535C29DE0}" srcId="{2AEDC67C-49E4-4530-B15D-A0B0C0B65BB5}" destId="{0B6E6D28-DA22-439D-A0C4-2DE647AD3B38}" srcOrd="1" destOrd="0" parTransId="{642C38BE-2D73-4DB7-A454-EAA71F300BBB}" sibTransId="{CC306F44-2F61-4A68-8706-B68664FB2444}"/>
    <dgm:cxn modelId="{BA4D1054-0F92-4576-BC87-1EDF0E442CA9}" type="presOf" srcId="{E821C9FE-2535-499F-BDBB-1D19B66582E0}" destId="{B8933077-1DB3-474D-A60C-992667C15371}" srcOrd="0" destOrd="0" presId="urn:microsoft.com/office/officeart/2005/8/layout/radial6"/>
    <dgm:cxn modelId="{C891D3B4-1684-40E4-93AC-4FFBB462F72E}" type="presOf" srcId="{89AA3F60-BD1D-4D60-BD61-2D5CE68067CF}" destId="{375F66C1-F940-4413-8635-5F5C43A33855}" srcOrd="0" destOrd="0" presId="urn:microsoft.com/office/officeart/2005/8/layout/radial6"/>
    <dgm:cxn modelId="{33CC5F2D-81B9-447D-ABAA-68296631BB50}" type="presOf" srcId="{5871EF83-765A-4DF3-84F9-32E627599EB3}" destId="{1F79B71D-4978-4411-8434-C19EFF8B56CD}" srcOrd="0" destOrd="0" presId="urn:microsoft.com/office/officeart/2005/8/layout/radial6"/>
    <dgm:cxn modelId="{2FB54C96-FF26-4A8D-8737-995B9C45E6B6}" type="presOf" srcId="{0B6E6D28-DA22-439D-A0C4-2DE647AD3B38}" destId="{1A5B2BD8-7E45-4999-A1E6-4DA6091551C3}" srcOrd="0" destOrd="0" presId="urn:microsoft.com/office/officeart/2005/8/layout/radial6"/>
    <dgm:cxn modelId="{6AB79BF8-0295-4411-B947-9351C7A5741F}" type="presOf" srcId="{5F42358A-FCFB-45E1-9683-D062A2753B9C}" destId="{2DA538D6-96BD-4EE4-A007-065372728723}" srcOrd="0" destOrd="0" presId="urn:microsoft.com/office/officeart/2005/8/layout/radial6"/>
    <dgm:cxn modelId="{985B9CC6-7C06-4413-943A-90F7183D3CFE}" type="presOf" srcId="{733D4591-E8F0-4C2D-A440-8F01DEB8CB70}" destId="{91473E8A-4135-4840-AEC4-032804C37A00}" srcOrd="0" destOrd="0" presId="urn:microsoft.com/office/officeart/2005/8/layout/radial6"/>
    <dgm:cxn modelId="{CE4C5206-5329-4F53-957C-93ADF94F9D17}" type="presOf" srcId="{43BBFFA5-F8FA-43EE-A885-266325A0942A}" destId="{8FB7F312-DF06-4E44-B653-9F5FB8B6BBF0}" srcOrd="0" destOrd="0" presId="urn:microsoft.com/office/officeart/2005/8/layout/radial6"/>
    <dgm:cxn modelId="{B838ED82-A6BE-495D-96DF-F85A2F9F1CBC}" type="presOf" srcId="{C74195FF-F4BF-48BD-B676-4DFBD0FB94F9}" destId="{4201A82F-D0E8-469C-AC3A-FC41F14994E3}" srcOrd="0" destOrd="0" presId="urn:microsoft.com/office/officeart/2005/8/layout/radial6"/>
    <dgm:cxn modelId="{F5FC5C17-F9F9-4B3B-9FFD-982FC3F806F0}" type="presOf" srcId="{4B877029-2A28-45CC-8DB6-B889F9D82C85}" destId="{11C25697-FFB8-4CE1-832D-C1AC5AA5C61C}" srcOrd="0" destOrd="0" presId="urn:microsoft.com/office/officeart/2005/8/layout/radial6"/>
    <dgm:cxn modelId="{D7FFAD54-B3CF-412D-A5B7-64517AF6DDA3}" type="presOf" srcId="{CC306F44-2F61-4A68-8706-B68664FB2444}" destId="{0F5A83A7-2700-4D58-A313-2B38CD6CEC51}" srcOrd="0" destOrd="0" presId="urn:microsoft.com/office/officeart/2005/8/layout/radial6"/>
    <dgm:cxn modelId="{23FFF1BC-9CCE-4B2A-8093-71AC22281807}" srcId="{2AEDC67C-49E4-4530-B15D-A0B0C0B65BB5}" destId="{57389B86-50CD-41FA-92CD-FF4EDAA925C2}" srcOrd="5" destOrd="0" parTransId="{5FB0D11F-6B95-48C7-9C74-37B008940FAA}" sibTransId="{5871EF83-765A-4DF3-84F9-32E627599EB3}"/>
    <dgm:cxn modelId="{DB7D9DE8-2920-42E3-83E6-7BC9D958BD64}" srcId="{2AEDC67C-49E4-4530-B15D-A0B0C0B65BB5}" destId="{3EB8650B-C322-4AE4-8626-06DE0C323266}" srcOrd="2" destOrd="0" parTransId="{B8A9E7AC-9D10-4D5B-ABD8-88D24159E3D3}" sibTransId="{C74195FF-F4BF-48BD-B676-4DFBD0FB94F9}"/>
    <dgm:cxn modelId="{CB522B68-44A5-4134-99A0-9CDAA6D240F0}" srcId="{2AEDC67C-49E4-4530-B15D-A0B0C0B65BB5}" destId="{0094AF80-7B9B-4D40-B397-364519E95555}" srcOrd="0" destOrd="0" parTransId="{23A31592-C8DE-44EB-A8C5-C9623D46BADE}" sibTransId="{E821C9FE-2535-499F-BDBB-1D19B66582E0}"/>
    <dgm:cxn modelId="{CC40C628-DE2F-4D6B-AFEE-FFF0513CCA83}" type="presOf" srcId="{2AEDC67C-49E4-4530-B15D-A0B0C0B65BB5}" destId="{12713E60-7CE3-4877-9429-7B96C9C4E322}" srcOrd="0" destOrd="0" presId="urn:microsoft.com/office/officeart/2005/8/layout/radial6"/>
    <dgm:cxn modelId="{35BCC4CB-58A7-47F4-9820-BB89A9F11D1C}" srcId="{5F42358A-FCFB-45E1-9683-D062A2753B9C}" destId="{2AEDC67C-49E4-4530-B15D-A0B0C0B65BB5}" srcOrd="0" destOrd="0" parTransId="{73BDC7F3-EE0A-4B26-A453-3874C42EA80C}" sibTransId="{D924585B-9E08-4C7C-B23E-302D7A5620A7}"/>
    <dgm:cxn modelId="{25606DF8-9675-48EF-9149-D80F9536E6DA}" type="presOf" srcId="{57389B86-50CD-41FA-92CD-FF4EDAA925C2}" destId="{3082D100-20B0-46BF-94C7-31256BD19130}" srcOrd="0" destOrd="0" presId="urn:microsoft.com/office/officeart/2005/8/layout/radial6"/>
    <dgm:cxn modelId="{0343D3C9-F90F-49E2-904B-85A0327AAAED}" srcId="{2AEDC67C-49E4-4530-B15D-A0B0C0B65BB5}" destId="{222EB6CC-5A9B-48CA-8B3A-3F7BCAF1C50A}" srcOrd="6" destOrd="0" parTransId="{3991493A-08D7-4D9D-9569-EE52CF92853C}" sibTransId="{88DCDB32-4E1D-4068-863B-F64A9F8EE49D}"/>
    <dgm:cxn modelId="{D91C1373-CF34-4ECD-8C3F-5A4F6485AA4D}" srcId="{2AEDC67C-49E4-4530-B15D-A0B0C0B65BB5}" destId="{43BBFFA5-F8FA-43EE-A885-266325A0942A}" srcOrd="3" destOrd="0" parTransId="{B5FF3330-8DA7-4E3E-82C0-950AAE37DDD8}" sibTransId="{4B877029-2A28-45CC-8DB6-B889F9D82C85}"/>
    <dgm:cxn modelId="{B92E5625-5BF2-4640-9DDF-E690E8B442F2}" type="presParOf" srcId="{2DA538D6-96BD-4EE4-A007-065372728723}" destId="{12713E60-7CE3-4877-9429-7B96C9C4E322}" srcOrd="0" destOrd="0" presId="urn:microsoft.com/office/officeart/2005/8/layout/radial6"/>
    <dgm:cxn modelId="{E5C7E17A-427D-4C05-B73C-21D99ED12717}" type="presParOf" srcId="{2DA538D6-96BD-4EE4-A007-065372728723}" destId="{3501A6E6-55A6-4A9A-AC87-943694A25B29}" srcOrd="1" destOrd="0" presId="urn:microsoft.com/office/officeart/2005/8/layout/radial6"/>
    <dgm:cxn modelId="{0B3420B3-C399-4552-ACD5-F7600C14EAF5}" type="presParOf" srcId="{2DA538D6-96BD-4EE4-A007-065372728723}" destId="{3A8C28B9-B5D3-4B25-9C82-1D976AF23D89}" srcOrd="2" destOrd="0" presId="urn:microsoft.com/office/officeart/2005/8/layout/radial6"/>
    <dgm:cxn modelId="{CA427B9B-4A7D-4A5F-BF8F-913ADF4548D3}" type="presParOf" srcId="{2DA538D6-96BD-4EE4-A007-065372728723}" destId="{B8933077-1DB3-474D-A60C-992667C15371}" srcOrd="3" destOrd="0" presId="urn:microsoft.com/office/officeart/2005/8/layout/radial6"/>
    <dgm:cxn modelId="{C1863E47-E328-437F-9512-042AD66FCC14}" type="presParOf" srcId="{2DA538D6-96BD-4EE4-A007-065372728723}" destId="{1A5B2BD8-7E45-4999-A1E6-4DA6091551C3}" srcOrd="4" destOrd="0" presId="urn:microsoft.com/office/officeart/2005/8/layout/radial6"/>
    <dgm:cxn modelId="{E9687A46-1980-4526-B483-B980D7F13DDB}" type="presParOf" srcId="{2DA538D6-96BD-4EE4-A007-065372728723}" destId="{A4FF3B74-1993-4B72-A785-AFFE793970FA}" srcOrd="5" destOrd="0" presId="urn:microsoft.com/office/officeart/2005/8/layout/radial6"/>
    <dgm:cxn modelId="{064EDD77-59B6-4318-B674-B34B9B193675}" type="presParOf" srcId="{2DA538D6-96BD-4EE4-A007-065372728723}" destId="{0F5A83A7-2700-4D58-A313-2B38CD6CEC51}" srcOrd="6" destOrd="0" presId="urn:microsoft.com/office/officeart/2005/8/layout/radial6"/>
    <dgm:cxn modelId="{FB9CC751-1D56-4A41-A5C2-4A27E41F7AE6}" type="presParOf" srcId="{2DA538D6-96BD-4EE4-A007-065372728723}" destId="{AF521875-5435-4BDF-8A70-B54182305BB0}" srcOrd="7" destOrd="0" presId="urn:microsoft.com/office/officeart/2005/8/layout/radial6"/>
    <dgm:cxn modelId="{B922BDF4-AEF6-436B-9002-8F30B36272E8}" type="presParOf" srcId="{2DA538D6-96BD-4EE4-A007-065372728723}" destId="{C281B373-E5ED-46C7-A153-1747682D1CA8}" srcOrd="8" destOrd="0" presId="urn:microsoft.com/office/officeart/2005/8/layout/radial6"/>
    <dgm:cxn modelId="{2B0F4DBC-ED8F-4419-954C-C54234FD8263}" type="presParOf" srcId="{2DA538D6-96BD-4EE4-A007-065372728723}" destId="{4201A82F-D0E8-469C-AC3A-FC41F14994E3}" srcOrd="9" destOrd="0" presId="urn:microsoft.com/office/officeart/2005/8/layout/radial6"/>
    <dgm:cxn modelId="{2A32796A-B13B-4D18-8B72-FB4981CFBC69}" type="presParOf" srcId="{2DA538D6-96BD-4EE4-A007-065372728723}" destId="{8FB7F312-DF06-4E44-B653-9F5FB8B6BBF0}" srcOrd="10" destOrd="0" presId="urn:microsoft.com/office/officeart/2005/8/layout/radial6"/>
    <dgm:cxn modelId="{4AC0E87C-CA3A-48C3-AB6D-D5755D44C677}" type="presParOf" srcId="{2DA538D6-96BD-4EE4-A007-065372728723}" destId="{B8F2DD02-4FCB-40EC-AC2D-0E6F5B6FD780}" srcOrd="11" destOrd="0" presId="urn:microsoft.com/office/officeart/2005/8/layout/radial6"/>
    <dgm:cxn modelId="{433C808E-480E-4885-BA85-AADB615DC37D}" type="presParOf" srcId="{2DA538D6-96BD-4EE4-A007-065372728723}" destId="{11C25697-FFB8-4CE1-832D-C1AC5AA5C61C}" srcOrd="12" destOrd="0" presId="urn:microsoft.com/office/officeart/2005/8/layout/radial6"/>
    <dgm:cxn modelId="{407F86F3-A8ED-4C60-9FD8-3DE848EBC439}" type="presParOf" srcId="{2DA538D6-96BD-4EE4-A007-065372728723}" destId="{375F66C1-F940-4413-8635-5F5C43A33855}" srcOrd="13" destOrd="0" presId="urn:microsoft.com/office/officeart/2005/8/layout/radial6"/>
    <dgm:cxn modelId="{ABDFD11F-8D96-4043-AFA3-2B4F673CF08D}" type="presParOf" srcId="{2DA538D6-96BD-4EE4-A007-065372728723}" destId="{EA502973-4337-41B9-A1D0-8711A9E9ED41}" srcOrd="14" destOrd="0" presId="urn:microsoft.com/office/officeart/2005/8/layout/radial6"/>
    <dgm:cxn modelId="{68614DD5-926A-4E7A-AC5C-12602F29D48B}" type="presParOf" srcId="{2DA538D6-96BD-4EE4-A007-065372728723}" destId="{91473E8A-4135-4840-AEC4-032804C37A00}" srcOrd="15" destOrd="0" presId="urn:microsoft.com/office/officeart/2005/8/layout/radial6"/>
    <dgm:cxn modelId="{274F08E3-5046-41FD-B17D-3E2A816F317E}" type="presParOf" srcId="{2DA538D6-96BD-4EE4-A007-065372728723}" destId="{3082D100-20B0-46BF-94C7-31256BD19130}" srcOrd="16" destOrd="0" presId="urn:microsoft.com/office/officeart/2005/8/layout/radial6"/>
    <dgm:cxn modelId="{256FBDAB-09AD-4357-AF61-87BA1743813D}" type="presParOf" srcId="{2DA538D6-96BD-4EE4-A007-065372728723}" destId="{850C0AC8-2C2C-4FDC-89DC-A2B0FAE725ED}" srcOrd="17" destOrd="0" presId="urn:microsoft.com/office/officeart/2005/8/layout/radial6"/>
    <dgm:cxn modelId="{BB64F9CF-0123-481A-A9AE-1A590D5FF440}" type="presParOf" srcId="{2DA538D6-96BD-4EE4-A007-065372728723}" destId="{1F79B71D-4978-4411-8434-C19EFF8B56CD}" srcOrd="18" destOrd="0" presId="urn:microsoft.com/office/officeart/2005/8/layout/radial6"/>
    <dgm:cxn modelId="{300990F6-E001-403C-8B95-8FDB67214255}" type="presParOf" srcId="{2DA538D6-96BD-4EE4-A007-065372728723}" destId="{C4FC62FD-FF40-45C4-966C-23ABB273E7EA}" srcOrd="19" destOrd="0" presId="urn:microsoft.com/office/officeart/2005/8/layout/radial6"/>
    <dgm:cxn modelId="{14A41583-9A5E-46B5-A0A3-1EAC7A9EA82C}" type="presParOf" srcId="{2DA538D6-96BD-4EE4-A007-065372728723}" destId="{345F1B40-B7D1-4999-A200-89B4A64179D9}" srcOrd="20" destOrd="0" presId="urn:microsoft.com/office/officeart/2005/8/layout/radial6"/>
    <dgm:cxn modelId="{E001EB9F-07C7-4A4E-BA04-8BC9B851BD31}" type="presParOf" srcId="{2DA538D6-96BD-4EE4-A007-065372728723}" destId="{0E381150-791C-4B4E-9D6D-0D8DB011D1ED}" srcOrd="21"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CB4345-6BDE-4E7E-973C-7C70E80685E6}">
      <dsp:nvSpPr>
        <dsp:cNvPr id="0" name=""/>
        <dsp:cNvSpPr/>
      </dsp:nvSpPr>
      <dsp:spPr>
        <a:xfrm>
          <a:off x="1617309" y="216023"/>
          <a:ext cx="3673281" cy="36734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zh-CN" altLang="en-US" sz="3600" kern="1200" dirty="0" smtClean="0">
              <a:solidFill>
                <a:srgbClr val="FF0000"/>
              </a:solidFill>
            </a:rPr>
            <a:t>互联网</a:t>
          </a:r>
          <a:r>
            <a:rPr lang="en-US" altLang="zh-CN" sz="3600" kern="1200" dirty="0" smtClean="0">
              <a:solidFill>
                <a:srgbClr val="FF0000"/>
              </a:solidFill>
            </a:rPr>
            <a:t>+</a:t>
          </a:r>
          <a:endParaRPr lang="zh-CN" altLang="en-US" sz="3600" kern="1200" dirty="0">
            <a:solidFill>
              <a:srgbClr val="FF0000"/>
            </a:solidFill>
          </a:endParaRPr>
        </a:p>
      </dsp:txBody>
      <dsp:txXfrm>
        <a:off x="2155249" y="753992"/>
        <a:ext cx="2597401" cy="2597542"/>
      </dsp:txXfrm>
    </dsp:sp>
    <dsp:sp modelId="{841E008D-1C40-46DA-8DC7-FA0B6DFAE443}">
      <dsp:nvSpPr>
        <dsp:cNvPr id="0" name=""/>
        <dsp:cNvSpPr/>
      </dsp:nvSpPr>
      <dsp:spPr>
        <a:xfrm>
          <a:off x="3544558" y="12324"/>
          <a:ext cx="408393" cy="40883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7859B4-D2B5-49F4-B9C3-385393469060}">
      <dsp:nvSpPr>
        <dsp:cNvPr id="0" name=""/>
        <dsp:cNvSpPr/>
      </dsp:nvSpPr>
      <dsp:spPr>
        <a:xfrm>
          <a:off x="2577825" y="3580582"/>
          <a:ext cx="296123" cy="2959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3BC437-6A3F-4FF6-8FA3-FCDAF9608CA6}">
      <dsp:nvSpPr>
        <dsp:cNvPr id="0" name=""/>
        <dsp:cNvSpPr/>
      </dsp:nvSpPr>
      <dsp:spPr>
        <a:xfrm>
          <a:off x="5358217" y="1670679"/>
          <a:ext cx="296123" cy="2959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571977-E2AE-4426-98A6-CC88B9EAC3D4}">
      <dsp:nvSpPr>
        <dsp:cNvPr id="0" name=""/>
        <dsp:cNvSpPr/>
      </dsp:nvSpPr>
      <dsp:spPr>
        <a:xfrm>
          <a:off x="3943156" y="3895154"/>
          <a:ext cx="408393" cy="40883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714A59-4901-4CB9-A767-DC1FD400150E}">
      <dsp:nvSpPr>
        <dsp:cNvPr id="0" name=""/>
        <dsp:cNvSpPr/>
      </dsp:nvSpPr>
      <dsp:spPr>
        <a:xfrm>
          <a:off x="2660710" y="592693"/>
          <a:ext cx="296123" cy="2959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952A83-72B6-479F-8D39-8342A0E3E59E}">
      <dsp:nvSpPr>
        <dsp:cNvPr id="0" name=""/>
        <dsp:cNvSpPr/>
      </dsp:nvSpPr>
      <dsp:spPr>
        <a:xfrm>
          <a:off x="1728638" y="2287219"/>
          <a:ext cx="296123" cy="2959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644A2A-A31F-4E5D-9BE9-7501C6BEE910}">
      <dsp:nvSpPr>
        <dsp:cNvPr id="0" name=""/>
        <dsp:cNvSpPr/>
      </dsp:nvSpPr>
      <dsp:spPr>
        <a:xfrm>
          <a:off x="-79166" y="711933"/>
          <a:ext cx="2251785" cy="17547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smtClean="0"/>
            <a:t>提升实体经济创新力和生产力</a:t>
          </a:r>
          <a:endParaRPr lang="en-US" altLang="zh-CN" sz="2000" kern="1200" dirty="0" smtClean="0"/>
        </a:p>
        <a:p>
          <a:pPr lvl="0" algn="ctr" defTabSz="889000">
            <a:lnSpc>
              <a:spcPct val="90000"/>
            </a:lnSpc>
            <a:spcBef>
              <a:spcPct val="0"/>
            </a:spcBef>
            <a:spcAft>
              <a:spcPct val="35000"/>
            </a:spcAft>
          </a:pPr>
          <a:endParaRPr lang="zh-CN" altLang="en-US" sz="1600" kern="1200" dirty="0"/>
        </a:p>
      </dsp:txBody>
      <dsp:txXfrm>
        <a:off x="250600" y="968907"/>
        <a:ext cx="1592253" cy="1240777"/>
      </dsp:txXfrm>
    </dsp:sp>
    <dsp:sp modelId="{53E9F276-7F79-4D29-9778-8690B48E2603}">
      <dsp:nvSpPr>
        <dsp:cNvPr id="0" name=""/>
        <dsp:cNvSpPr/>
      </dsp:nvSpPr>
      <dsp:spPr>
        <a:xfrm>
          <a:off x="3131643" y="605846"/>
          <a:ext cx="408393" cy="40883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C84C69-CC5D-42E4-92E3-93F44699D55B}">
      <dsp:nvSpPr>
        <dsp:cNvPr id="0" name=""/>
        <dsp:cNvSpPr/>
      </dsp:nvSpPr>
      <dsp:spPr>
        <a:xfrm>
          <a:off x="440917" y="2773326"/>
          <a:ext cx="738423" cy="7387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2E0283-44C0-4D4C-8CB3-F0D9F083F42C}">
      <dsp:nvSpPr>
        <dsp:cNvPr id="0" name=""/>
        <dsp:cNvSpPr/>
      </dsp:nvSpPr>
      <dsp:spPr>
        <a:xfrm>
          <a:off x="4209608" y="144011"/>
          <a:ext cx="2827052" cy="26886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zh-CN" altLang="en-US" sz="2200" kern="1200" dirty="0" smtClean="0">
              <a:solidFill>
                <a:schemeClr val="bg1"/>
              </a:solidFill>
              <a:latin typeface="SimSun" panose="02010600030101010101" pitchFamily="2" charset="-122"/>
              <a:ea typeface="SimSun" panose="02010600030101010101" pitchFamily="2" charset="-122"/>
            </a:rPr>
            <a:t>推动技术进步、效率提升</a:t>
          </a:r>
          <a:endParaRPr lang="zh-CN" altLang="en-US" sz="2200" kern="1200" dirty="0">
            <a:solidFill>
              <a:schemeClr val="bg1"/>
            </a:solidFill>
          </a:endParaRPr>
        </a:p>
      </dsp:txBody>
      <dsp:txXfrm>
        <a:off x="4623620" y="537761"/>
        <a:ext cx="1999028" cy="1901195"/>
      </dsp:txXfrm>
    </dsp:sp>
    <dsp:sp modelId="{2753A289-9BA4-44D2-BDA6-4324285570C5}">
      <dsp:nvSpPr>
        <dsp:cNvPr id="0" name=""/>
        <dsp:cNvSpPr/>
      </dsp:nvSpPr>
      <dsp:spPr>
        <a:xfrm>
          <a:off x="2409410" y="1296142"/>
          <a:ext cx="408393" cy="40883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2182AB-4DD8-4A8D-A903-F70A326B6A58}">
      <dsp:nvSpPr>
        <dsp:cNvPr id="0" name=""/>
        <dsp:cNvSpPr/>
      </dsp:nvSpPr>
      <dsp:spPr>
        <a:xfrm>
          <a:off x="159864" y="3652375"/>
          <a:ext cx="296123" cy="2959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E9B181-9A57-4FB5-9857-9915716515E6}">
      <dsp:nvSpPr>
        <dsp:cNvPr id="0" name=""/>
        <dsp:cNvSpPr/>
      </dsp:nvSpPr>
      <dsp:spPr>
        <a:xfrm>
          <a:off x="3110545" y="3230935"/>
          <a:ext cx="296123" cy="2959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036A2F-9E9F-4583-8126-403E7C1965F2}">
      <dsp:nvSpPr>
        <dsp:cNvPr id="0" name=""/>
        <dsp:cNvSpPr/>
      </dsp:nvSpPr>
      <dsp:spPr>
        <a:xfrm>
          <a:off x="3849561" y="3024332"/>
          <a:ext cx="2342585" cy="14933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CN" altLang="en-US" sz="2400" kern="1200" dirty="0" smtClean="0"/>
            <a:t>组织变革</a:t>
          </a:r>
          <a:endParaRPr lang="zh-CN" altLang="en-US" sz="2400" kern="1200" dirty="0"/>
        </a:p>
      </dsp:txBody>
      <dsp:txXfrm>
        <a:off x="4192625" y="3243035"/>
        <a:ext cx="1656457" cy="1055990"/>
      </dsp:txXfrm>
    </dsp:sp>
    <dsp:sp modelId="{BA8462FF-A864-43AB-8B9C-6BBCA252188D}">
      <dsp:nvSpPr>
        <dsp:cNvPr id="0" name=""/>
        <dsp:cNvSpPr/>
      </dsp:nvSpPr>
      <dsp:spPr>
        <a:xfrm>
          <a:off x="5780174" y="2669199"/>
          <a:ext cx="296123" cy="2959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64C8E2-A109-45E1-88CD-9D0F4341A052}">
      <dsp:nvSpPr>
        <dsp:cNvPr id="0" name=""/>
        <dsp:cNvSpPr/>
      </dsp:nvSpPr>
      <dsp:spPr>
        <a:xfrm>
          <a:off x="1333017" y="2899268"/>
          <a:ext cx="2273828" cy="23840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zh-CN" altLang="en-US" sz="2200" kern="1200" dirty="0" smtClean="0"/>
            <a:t>形成广泛的经济社会发展新形态</a:t>
          </a:r>
          <a:endParaRPr lang="zh-CN" altLang="en-US" sz="2200" kern="1200" dirty="0"/>
        </a:p>
      </dsp:txBody>
      <dsp:txXfrm>
        <a:off x="1666011" y="3248398"/>
        <a:ext cx="1607840" cy="1685752"/>
      </dsp:txXfrm>
    </dsp:sp>
    <dsp:sp modelId="{9C81566E-3DB2-4FD5-8AE2-59327EF71F50}">
      <dsp:nvSpPr>
        <dsp:cNvPr id="0" name=""/>
        <dsp:cNvSpPr/>
      </dsp:nvSpPr>
      <dsp:spPr>
        <a:xfrm>
          <a:off x="3248435" y="3948862"/>
          <a:ext cx="296123" cy="2959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8026E-EBED-4B77-BFA9-530F4132DEB2}">
      <dsp:nvSpPr>
        <dsp:cNvPr id="0" name=""/>
        <dsp:cNvSpPr/>
      </dsp:nvSpPr>
      <dsp:spPr>
        <a:xfrm>
          <a:off x="721244" y="0"/>
          <a:ext cx="5756355" cy="3240361"/>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B6F34F-5544-4B82-B4EF-811515ED428E}">
      <dsp:nvSpPr>
        <dsp:cNvPr id="0" name=""/>
        <dsp:cNvSpPr/>
      </dsp:nvSpPr>
      <dsp:spPr>
        <a:xfrm>
          <a:off x="39350" y="972108"/>
          <a:ext cx="2031654" cy="1296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smtClean="0"/>
            <a:t>网上</a:t>
          </a:r>
          <a:endParaRPr lang="en-US" altLang="zh-CN" sz="2700" kern="1200" dirty="0" smtClean="0"/>
        </a:p>
        <a:p>
          <a:pPr lvl="0" algn="ctr" defTabSz="1200150">
            <a:lnSpc>
              <a:spcPct val="90000"/>
            </a:lnSpc>
            <a:spcBef>
              <a:spcPct val="0"/>
            </a:spcBef>
            <a:spcAft>
              <a:spcPct val="35000"/>
            </a:spcAft>
          </a:pPr>
          <a:r>
            <a:rPr lang="zh-CN" altLang="en-US" sz="2700" kern="1200" dirty="0" smtClean="0"/>
            <a:t>备课</a:t>
          </a:r>
          <a:endParaRPr lang="zh-CN" altLang="en-US" sz="2700" kern="1200" dirty="0"/>
        </a:p>
      </dsp:txBody>
      <dsp:txXfrm>
        <a:off x="102623" y="1035381"/>
        <a:ext cx="1905108" cy="1169598"/>
      </dsp:txXfrm>
    </dsp:sp>
    <dsp:sp modelId="{5AC8F57D-7665-404A-A265-1830A8893638}">
      <dsp:nvSpPr>
        <dsp:cNvPr id="0" name=""/>
        <dsp:cNvSpPr/>
      </dsp:nvSpPr>
      <dsp:spPr>
        <a:xfrm>
          <a:off x="2370264" y="972108"/>
          <a:ext cx="2031654" cy="1296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smtClean="0"/>
            <a:t>网上听课评课</a:t>
          </a:r>
          <a:endParaRPr lang="zh-CN" altLang="en-US" sz="2700" kern="1200" dirty="0"/>
        </a:p>
      </dsp:txBody>
      <dsp:txXfrm>
        <a:off x="2433537" y="1035381"/>
        <a:ext cx="1905108" cy="1169598"/>
      </dsp:txXfrm>
    </dsp:sp>
    <dsp:sp modelId="{1B449CF3-3523-44AF-A3E8-D166525CE6F5}">
      <dsp:nvSpPr>
        <dsp:cNvPr id="0" name=""/>
        <dsp:cNvSpPr/>
      </dsp:nvSpPr>
      <dsp:spPr>
        <a:xfrm>
          <a:off x="4701178" y="972108"/>
          <a:ext cx="2031654" cy="1296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smtClean="0"/>
            <a:t>各自实践反思</a:t>
          </a:r>
          <a:endParaRPr lang="zh-CN" altLang="en-US" sz="2700" kern="1200" dirty="0"/>
        </a:p>
      </dsp:txBody>
      <dsp:txXfrm>
        <a:off x="4764451" y="1035381"/>
        <a:ext cx="1905108" cy="11695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8026E-EBED-4B77-BFA9-530F4132DEB2}">
      <dsp:nvSpPr>
        <dsp:cNvPr id="0" name=""/>
        <dsp:cNvSpPr/>
      </dsp:nvSpPr>
      <dsp:spPr>
        <a:xfrm>
          <a:off x="721244" y="0"/>
          <a:ext cx="5756355" cy="3240361"/>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B6F34F-5544-4B82-B4EF-811515ED428E}">
      <dsp:nvSpPr>
        <dsp:cNvPr id="0" name=""/>
        <dsp:cNvSpPr/>
      </dsp:nvSpPr>
      <dsp:spPr>
        <a:xfrm>
          <a:off x="39350" y="972108"/>
          <a:ext cx="2031654" cy="1296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smtClean="0"/>
            <a:t>网上</a:t>
          </a:r>
          <a:endParaRPr lang="en-US" altLang="zh-CN" sz="2700" kern="1200" dirty="0" smtClean="0"/>
        </a:p>
        <a:p>
          <a:pPr lvl="0" algn="ctr" defTabSz="1200150">
            <a:lnSpc>
              <a:spcPct val="90000"/>
            </a:lnSpc>
            <a:spcBef>
              <a:spcPct val="0"/>
            </a:spcBef>
            <a:spcAft>
              <a:spcPct val="35000"/>
            </a:spcAft>
          </a:pPr>
          <a:r>
            <a:rPr lang="zh-CN" altLang="en-US" sz="2700" kern="1200" dirty="0" smtClean="0"/>
            <a:t>备课</a:t>
          </a:r>
          <a:endParaRPr lang="zh-CN" altLang="en-US" sz="2700" kern="1200" dirty="0"/>
        </a:p>
      </dsp:txBody>
      <dsp:txXfrm>
        <a:off x="102623" y="1035381"/>
        <a:ext cx="1905108" cy="1169598"/>
      </dsp:txXfrm>
    </dsp:sp>
    <dsp:sp modelId="{5AC8F57D-7665-404A-A265-1830A8893638}">
      <dsp:nvSpPr>
        <dsp:cNvPr id="0" name=""/>
        <dsp:cNvSpPr/>
      </dsp:nvSpPr>
      <dsp:spPr>
        <a:xfrm>
          <a:off x="2370264" y="972108"/>
          <a:ext cx="2031654" cy="1296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smtClean="0"/>
            <a:t>网上听课评课</a:t>
          </a:r>
          <a:endParaRPr lang="zh-CN" altLang="en-US" sz="2700" kern="1200" dirty="0"/>
        </a:p>
      </dsp:txBody>
      <dsp:txXfrm>
        <a:off x="2433537" y="1035381"/>
        <a:ext cx="1905108" cy="1169598"/>
      </dsp:txXfrm>
    </dsp:sp>
    <dsp:sp modelId="{1B449CF3-3523-44AF-A3E8-D166525CE6F5}">
      <dsp:nvSpPr>
        <dsp:cNvPr id="0" name=""/>
        <dsp:cNvSpPr/>
      </dsp:nvSpPr>
      <dsp:spPr>
        <a:xfrm>
          <a:off x="4701178" y="972108"/>
          <a:ext cx="2031654" cy="1296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smtClean="0"/>
            <a:t>各自实践反思</a:t>
          </a:r>
          <a:endParaRPr lang="zh-CN" altLang="en-US" sz="2700" kern="1200" dirty="0"/>
        </a:p>
      </dsp:txBody>
      <dsp:txXfrm>
        <a:off x="4764451" y="1035381"/>
        <a:ext cx="1905108" cy="11695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F730F-9D4C-439F-9BB0-601A85C0FE18}">
      <dsp:nvSpPr>
        <dsp:cNvPr id="0" name=""/>
        <dsp:cNvSpPr/>
      </dsp:nvSpPr>
      <dsp:spPr>
        <a:xfrm>
          <a:off x="3142639" y="249"/>
          <a:ext cx="2319167" cy="115958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zh-CN" altLang="en-US" sz="2500" kern="1200" dirty="0" smtClean="0"/>
            <a:t>教师使用</a:t>
          </a:r>
          <a:endParaRPr lang="en-US" altLang="zh-CN" sz="2500" kern="1200" dirty="0" smtClean="0"/>
        </a:p>
        <a:p>
          <a:pPr lvl="0" algn="ctr" defTabSz="1111250">
            <a:lnSpc>
              <a:spcPct val="90000"/>
            </a:lnSpc>
            <a:spcBef>
              <a:spcPct val="0"/>
            </a:spcBef>
            <a:spcAft>
              <a:spcPct val="35000"/>
            </a:spcAft>
          </a:pPr>
          <a:r>
            <a:rPr lang="zh-CN" altLang="en-US" sz="2500" kern="1200" dirty="0" smtClean="0"/>
            <a:t>资源上课</a:t>
          </a:r>
          <a:endParaRPr lang="zh-CN" altLang="en-US" sz="2500" kern="1200" dirty="0"/>
        </a:p>
      </dsp:txBody>
      <dsp:txXfrm>
        <a:off x="3176602" y="34212"/>
        <a:ext cx="2251241" cy="1091657"/>
      </dsp:txXfrm>
    </dsp:sp>
    <dsp:sp modelId="{C1A825AD-0DA0-4079-A644-33E8C72E9976}">
      <dsp:nvSpPr>
        <dsp:cNvPr id="0" name=""/>
        <dsp:cNvSpPr/>
      </dsp:nvSpPr>
      <dsp:spPr>
        <a:xfrm rot="2700000">
          <a:off x="4811817" y="1491249"/>
          <a:ext cx="1209081" cy="40585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zh-CN" altLang="en-US" sz="700" kern="1200"/>
        </a:p>
      </dsp:txBody>
      <dsp:txXfrm>
        <a:off x="4933573" y="1572420"/>
        <a:ext cx="965569" cy="243512"/>
      </dsp:txXfrm>
    </dsp:sp>
    <dsp:sp modelId="{D350C123-12A1-4C83-8619-43DB10B0E8DE}">
      <dsp:nvSpPr>
        <dsp:cNvPr id="0" name=""/>
        <dsp:cNvSpPr/>
      </dsp:nvSpPr>
      <dsp:spPr>
        <a:xfrm>
          <a:off x="5370910" y="2228520"/>
          <a:ext cx="2319167" cy="115958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zh-CN" altLang="en-US" sz="2500" kern="1200" dirty="0" smtClean="0"/>
            <a:t>工具</a:t>
          </a:r>
          <a:endParaRPr lang="zh-CN" altLang="en-US" sz="2500" kern="1200" dirty="0"/>
        </a:p>
      </dsp:txBody>
      <dsp:txXfrm>
        <a:off x="5404873" y="2262483"/>
        <a:ext cx="2251241" cy="1091657"/>
      </dsp:txXfrm>
    </dsp:sp>
    <dsp:sp modelId="{90B9856E-6AF0-4992-8849-A8406C60AE63}">
      <dsp:nvSpPr>
        <dsp:cNvPr id="0" name=""/>
        <dsp:cNvSpPr/>
      </dsp:nvSpPr>
      <dsp:spPr>
        <a:xfrm rot="8100000">
          <a:off x="4811817" y="3719520"/>
          <a:ext cx="1209081" cy="40585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altLang="zh-CN" sz="700" kern="1200" dirty="0" smtClean="0"/>
        </a:p>
        <a:p>
          <a:pPr lvl="0" algn="ctr" defTabSz="311150">
            <a:lnSpc>
              <a:spcPct val="90000"/>
            </a:lnSpc>
            <a:spcBef>
              <a:spcPct val="0"/>
            </a:spcBef>
            <a:spcAft>
              <a:spcPct val="35000"/>
            </a:spcAft>
          </a:pPr>
          <a:endParaRPr lang="zh-CN" altLang="en-US" sz="700" kern="1200" dirty="0"/>
        </a:p>
      </dsp:txBody>
      <dsp:txXfrm rot="10800000">
        <a:off x="4933573" y="3800691"/>
        <a:ext cx="965569" cy="243512"/>
      </dsp:txXfrm>
    </dsp:sp>
    <dsp:sp modelId="{4EB7C547-267D-497A-971A-578A1FEE9BE5}">
      <dsp:nvSpPr>
        <dsp:cNvPr id="0" name=""/>
        <dsp:cNvSpPr/>
      </dsp:nvSpPr>
      <dsp:spPr>
        <a:xfrm>
          <a:off x="3142639" y="4456791"/>
          <a:ext cx="2319167" cy="115958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zh-CN" altLang="en-US" sz="2500" kern="1200" dirty="0" smtClean="0"/>
            <a:t>应用服务</a:t>
          </a:r>
          <a:endParaRPr lang="zh-CN" altLang="en-US" sz="2500" kern="1200" dirty="0"/>
        </a:p>
      </dsp:txBody>
      <dsp:txXfrm>
        <a:off x="3176602" y="4490754"/>
        <a:ext cx="2251241" cy="1091657"/>
      </dsp:txXfrm>
    </dsp:sp>
    <dsp:sp modelId="{2D8B204F-9CB6-4271-8A1E-4BCB8B7089D7}">
      <dsp:nvSpPr>
        <dsp:cNvPr id="0" name=""/>
        <dsp:cNvSpPr/>
      </dsp:nvSpPr>
      <dsp:spPr>
        <a:xfrm rot="13500000">
          <a:off x="2583546" y="3719520"/>
          <a:ext cx="1209081" cy="40585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zh-CN" altLang="en-US" sz="700" kern="1200"/>
        </a:p>
      </dsp:txBody>
      <dsp:txXfrm rot="10800000">
        <a:off x="2705302" y="3800691"/>
        <a:ext cx="965569" cy="243512"/>
      </dsp:txXfrm>
    </dsp:sp>
    <dsp:sp modelId="{EBB0BBC7-9BC0-421A-98F4-1C904D942B38}">
      <dsp:nvSpPr>
        <dsp:cNvPr id="0" name=""/>
        <dsp:cNvSpPr/>
      </dsp:nvSpPr>
      <dsp:spPr>
        <a:xfrm>
          <a:off x="914368" y="2228520"/>
          <a:ext cx="2319167" cy="115958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zh-CN" altLang="en-US" sz="2500" kern="1200" dirty="0" smtClean="0"/>
            <a:t>资源</a:t>
          </a:r>
          <a:endParaRPr lang="zh-CN" altLang="en-US" sz="2500" kern="1200" dirty="0"/>
        </a:p>
      </dsp:txBody>
      <dsp:txXfrm>
        <a:off x="948331" y="2262483"/>
        <a:ext cx="2251241" cy="1091657"/>
      </dsp:txXfrm>
    </dsp:sp>
    <dsp:sp modelId="{08C23311-2870-4624-BC57-08E1B7598B55}">
      <dsp:nvSpPr>
        <dsp:cNvPr id="0" name=""/>
        <dsp:cNvSpPr/>
      </dsp:nvSpPr>
      <dsp:spPr>
        <a:xfrm rot="18900000">
          <a:off x="2583546" y="1491249"/>
          <a:ext cx="1209081" cy="40585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zh-CN" altLang="en-US" sz="700" kern="1200"/>
        </a:p>
      </dsp:txBody>
      <dsp:txXfrm>
        <a:off x="2705302" y="1572420"/>
        <a:ext cx="965569" cy="2435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0CD440-99FF-47AF-AC33-8F9DDA4376C3}">
      <dsp:nvSpPr>
        <dsp:cNvPr id="0" name=""/>
        <dsp:cNvSpPr/>
      </dsp:nvSpPr>
      <dsp:spPr>
        <a:xfrm>
          <a:off x="1911750" y="1332312"/>
          <a:ext cx="1628381" cy="1628381"/>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zh-CN" altLang="en-US" sz="4000" kern="1200" dirty="0" smtClean="0">
              <a:solidFill>
                <a:srgbClr val="FF0000"/>
              </a:solidFill>
              <a:latin typeface="+mn-ea"/>
              <a:ea typeface="+mn-ea"/>
            </a:rPr>
            <a:t>人</a:t>
          </a:r>
          <a:endParaRPr lang="zh-CN" altLang="en-US" sz="4000" kern="1200" dirty="0">
            <a:solidFill>
              <a:srgbClr val="FF0000"/>
            </a:solidFill>
            <a:latin typeface="+mn-ea"/>
            <a:ea typeface="+mn-ea"/>
          </a:endParaRPr>
        </a:p>
      </dsp:txBody>
      <dsp:txXfrm>
        <a:off x="2239127" y="1713752"/>
        <a:ext cx="973627" cy="837022"/>
      </dsp:txXfrm>
    </dsp:sp>
    <dsp:sp modelId="{02BA4265-F415-43C2-BC26-6E4C894862B6}">
      <dsp:nvSpPr>
        <dsp:cNvPr id="0" name=""/>
        <dsp:cNvSpPr/>
      </dsp:nvSpPr>
      <dsp:spPr>
        <a:xfrm>
          <a:off x="928693" y="928698"/>
          <a:ext cx="1184277" cy="1184277"/>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zh-CN" altLang="en-US" sz="2100" kern="1200" dirty="0" smtClean="0">
              <a:latin typeface="+mn-ea"/>
              <a:ea typeface="+mn-ea"/>
            </a:rPr>
            <a:t>技术</a:t>
          </a:r>
          <a:endParaRPr lang="zh-CN" altLang="en-US" sz="2100" kern="1200" dirty="0">
            <a:latin typeface="+mn-ea"/>
            <a:ea typeface="+mn-ea"/>
          </a:endParaRPr>
        </a:p>
      </dsp:txBody>
      <dsp:txXfrm>
        <a:off x="1226838" y="1228645"/>
        <a:ext cx="587987" cy="584383"/>
      </dsp:txXfrm>
    </dsp:sp>
    <dsp:sp modelId="{C8C96AC4-B102-4F13-AD40-3EDEACBB0FF2}">
      <dsp:nvSpPr>
        <dsp:cNvPr id="0" name=""/>
        <dsp:cNvSpPr/>
      </dsp:nvSpPr>
      <dsp:spPr>
        <a:xfrm rot="20700000">
          <a:off x="1627644" y="130391"/>
          <a:ext cx="1160350" cy="1160350"/>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zh-CN" altLang="en-US" sz="2100" kern="1200" dirty="0" smtClean="0">
              <a:latin typeface="+mn-ea"/>
              <a:ea typeface="+mn-ea"/>
            </a:rPr>
            <a:t>教育</a:t>
          </a:r>
          <a:endParaRPr lang="zh-CN" altLang="en-US" sz="2100" kern="1200" dirty="0">
            <a:latin typeface="+mn-ea"/>
            <a:ea typeface="+mn-ea"/>
          </a:endParaRPr>
        </a:p>
      </dsp:txBody>
      <dsp:txXfrm rot="-20700000">
        <a:off x="1882143" y="384890"/>
        <a:ext cx="651352" cy="651352"/>
      </dsp:txXfrm>
    </dsp:sp>
    <dsp:sp modelId="{1A067719-5B52-4BCD-9F02-61C8CD67284A}">
      <dsp:nvSpPr>
        <dsp:cNvPr id="0" name=""/>
        <dsp:cNvSpPr/>
      </dsp:nvSpPr>
      <dsp:spPr>
        <a:xfrm>
          <a:off x="1773495" y="1093922"/>
          <a:ext cx="2084328" cy="2084328"/>
        </a:xfrm>
        <a:prstGeom prst="circularArrow">
          <a:avLst>
            <a:gd name="adj1" fmla="val 4687"/>
            <a:gd name="adj2" fmla="val 299029"/>
            <a:gd name="adj3" fmla="val 2477083"/>
            <a:gd name="adj4" fmla="val 1594819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BE235B9-F168-4A36-8DD1-76F8008A76BC}">
      <dsp:nvSpPr>
        <dsp:cNvPr id="0" name=""/>
        <dsp:cNvSpPr/>
      </dsp:nvSpPr>
      <dsp:spPr>
        <a:xfrm>
          <a:off x="754594" y="690680"/>
          <a:ext cx="1514394" cy="151439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57B3F7-1204-4DF0-9C4F-7FF8F8C8DCF5}">
      <dsp:nvSpPr>
        <dsp:cNvPr id="0" name=""/>
        <dsp:cNvSpPr/>
      </dsp:nvSpPr>
      <dsp:spPr>
        <a:xfrm>
          <a:off x="1359243" y="-118474"/>
          <a:ext cx="1632822" cy="1632822"/>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9FF157-0150-48D2-8CF8-E533CD0AF921}">
      <dsp:nvSpPr>
        <dsp:cNvPr id="0" name=""/>
        <dsp:cNvSpPr/>
      </dsp:nvSpPr>
      <dsp:spPr>
        <a:xfrm>
          <a:off x="999531" y="116086"/>
          <a:ext cx="2303875" cy="800105"/>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FBBC2C-C906-4463-8503-8CA131570969}">
      <dsp:nvSpPr>
        <dsp:cNvPr id="0" name=""/>
        <dsp:cNvSpPr/>
      </dsp:nvSpPr>
      <dsp:spPr>
        <a:xfrm>
          <a:off x="1931797" y="2075273"/>
          <a:ext cx="446487" cy="285752"/>
        </a:xfrm>
        <a:prstGeom prst="down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A54D34-2135-49D5-BD47-CAA03C846577}">
      <dsp:nvSpPr>
        <dsp:cNvPr id="0" name=""/>
        <dsp:cNvSpPr/>
      </dsp:nvSpPr>
      <dsp:spPr>
        <a:xfrm>
          <a:off x="1083471" y="2303875"/>
          <a:ext cx="2143140" cy="535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zh-CN" altLang="en-US" sz="1800" kern="1200" dirty="0" smtClean="0">
              <a:solidFill>
                <a:srgbClr val="FF0000"/>
              </a:solidFill>
            </a:rPr>
            <a:t>变革</a:t>
          </a:r>
          <a:endParaRPr lang="zh-CN" altLang="en-US" sz="1800" kern="1200" dirty="0">
            <a:solidFill>
              <a:srgbClr val="FF0000"/>
            </a:solidFill>
          </a:endParaRPr>
        </a:p>
      </dsp:txBody>
      <dsp:txXfrm>
        <a:off x="1083471" y="2303875"/>
        <a:ext cx="2143140" cy="535785"/>
      </dsp:txXfrm>
    </dsp:sp>
    <dsp:sp modelId="{93A2FBF4-B3E9-4E7A-8681-46C8CBD24BBD}">
      <dsp:nvSpPr>
        <dsp:cNvPr id="0" name=""/>
        <dsp:cNvSpPr/>
      </dsp:nvSpPr>
      <dsp:spPr>
        <a:xfrm>
          <a:off x="1837141" y="977986"/>
          <a:ext cx="803677" cy="80367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zh-CN" altLang="en-US" sz="1700" kern="1200" dirty="0" smtClean="0"/>
            <a:t>艰巨性</a:t>
          </a:r>
          <a:endParaRPr lang="zh-CN" altLang="en-US" sz="1700" kern="1200" dirty="0"/>
        </a:p>
      </dsp:txBody>
      <dsp:txXfrm>
        <a:off x="1954837" y="1095682"/>
        <a:ext cx="568285" cy="568285"/>
      </dsp:txXfrm>
    </dsp:sp>
    <dsp:sp modelId="{14EA6EE7-84B2-4286-B942-7831E689DD90}">
      <dsp:nvSpPr>
        <dsp:cNvPr id="0" name=""/>
        <dsp:cNvSpPr/>
      </dsp:nvSpPr>
      <dsp:spPr>
        <a:xfrm>
          <a:off x="1262066" y="375049"/>
          <a:ext cx="803677" cy="80367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zh-CN" altLang="en-US" sz="1700" kern="1200" dirty="0" smtClean="0"/>
            <a:t>重要性</a:t>
          </a:r>
          <a:endParaRPr lang="zh-CN" altLang="en-US" sz="1700" kern="1200" dirty="0"/>
        </a:p>
      </dsp:txBody>
      <dsp:txXfrm>
        <a:off x="1379762" y="492745"/>
        <a:ext cx="568285" cy="568285"/>
      </dsp:txXfrm>
    </dsp:sp>
    <dsp:sp modelId="{3C1E7926-AF49-4C19-88E1-D4F764291D6F}">
      <dsp:nvSpPr>
        <dsp:cNvPr id="0" name=""/>
        <dsp:cNvSpPr/>
      </dsp:nvSpPr>
      <dsp:spPr>
        <a:xfrm>
          <a:off x="2083603" y="180738"/>
          <a:ext cx="803677" cy="80367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zh-CN" altLang="en-US" sz="1700" kern="1200" dirty="0" smtClean="0"/>
            <a:t>复杂性</a:t>
          </a:r>
          <a:endParaRPr lang="zh-CN" altLang="en-US" sz="1700" kern="1200" dirty="0"/>
        </a:p>
      </dsp:txBody>
      <dsp:txXfrm>
        <a:off x="2201299" y="298434"/>
        <a:ext cx="568285" cy="568285"/>
      </dsp:txXfrm>
    </dsp:sp>
    <dsp:sp modelId="{3D31CB33-80C7-44CA-B0F3-5A8BC250569B}">
      <dsp:nvSpPr>
        <dsp:cNvPr id="0" name=""/>
        <dsp:cNvSpPr/>
      </dsp:nvSpPr>
      <dsp:spPr>
        <a:xfrm>
          <a:off x="904876" y="17859"/>
          <a:ext cx="2500330" cy="2000264"/>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381150-791C-4B4E-9D6D-0D8DB011D1ED}">
      <dsp:nvSpPr>
        <dsp:cNvPr id="0" name=""/>
        <dsp:cNvSpPr/>
      </dsp:nvSpPr>
      <dsp:spPr>
        <a:xfrm>
          <a:off x="756691" y="499344"/>
          <a:ext cx="3961085" cy="3961085"/>
        </a:xfrm>
        <a:prstGeom prst="blockArc">
          <a:avLst>
            <a:gd name="adj1" fmla="val 13114286"/>
            <a:gd name="adj2" fmla="val 16200000"/>
            <a:gd name="adj3" fmla="val 3898"/>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1F79B71D-4978-4411-8434-C19EFF8B56CD}">
      <dsp:nvSpPr>
        <dsp:cNvPr id="0" name=""/>
        <dsp:cNvSpPr/>
      </dsp:nvSpPr>
      <dsp:spPr>
        <a:xfrm>
          <a:off x="756691" y="499344"/>
          <a:ext cx="3961085" cy="3961085"/>
        </a:xfrm>
        <a:prstGeom prst="blockArc">
          <a:avLst>
            <a:gd name="adj1" fmla="val 10028571"/>
            <a:gd name="adj2" fmla="val 13114286"/>
            <a:gd name="adj3" fmla="val 3898"/>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91473E8A-4135-4840-AEC4-032804C37A00}">
      <dsp:nvSpPr>
        <dsp:cNvPr id="0" name=""/>
        <dsp:cNvSpPr/>
      </dsp:nvSpPr>
      <dsp:spPr>
        <a:xfrm>
          <a:off x="756691" y="499344"/>
          <a:ext cx="3961085" cy="3961085"/>
        </a:xfrm>
        <a:prstGeom prst="blockArc">
          <a:avLst>
            <a:gd name="adj1" fmla="val 6942857"/>
            <a:gd name="adj2" fmla="val 10028571"/>
            <a:gd name="adj3" fmla="val 3898"/>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11C25697-FFB8-4CE1-832D-C1AC5AA5C61C}">
      <dsp:nvSpPr>
        <dsp:cNvPr id="0" name=""/>
        <dsp:cNvSpPr/>
      </dsp:nvSpPr>
      <dsp:spPr>
        <a:xfrm>
          <a:off x="756691" y="499344"/>
          <a:ext cx="3961085" cy="3961085"/>
        </a:xfrm>
        <a:prstGeom prst="blockArc">
          <a:avLst>
            <a:gd name="adj1" fmla="val 3857143"/>
            <a:gd name="adj2" fmla="val 6942857"/>
            <a:gd name="adj3" fmla="val 3898"/>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4201A82F-D0E8-469C-AC3A-FC41F14994E3}">
      <dsp:nvSpPr>
        <dsp:cNvPr id="0" name=""/>
        <dsp:cNvSpPr/>
      </dsp:nvSpPr>
      <dsp:spPr>
        <a:xfrm>
          <a:off x="756691" y="499344"/>
          <a:ext cx="3961085" cy="3961085"/>
        </a:xfrm>
        <a:prstGeom prst="blockArc">
          <a:avLst>
            <a:gd name="adj1" fmla="val 771429"/>
            <a:gd name="adj2" fmla="val 3857143"/>
            <a:gd name="adj3" fmla="val 3898"/>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0F5A83A7-2700-4D58-A313-2B38CD6CEC51}">
      <dsp:nvSpPr>
        <dsp:cNvPr id="0" name=""/>
        <dsp:cNvSpPr/>
      </dsp:nvSpPr>
      <dsp:spPr>
        <a:xfrm>
          <a:off x="756691" y="499344"/>
          <a:ext cx="3961085" cy="3961085"/>
        </a:xfrm>
        <a:prstGeom prst="blockArc">
          <a:avLst>
            <a:gd name="adj1" fmla="val 19285714"/>
            <a:gd name="adj2" fmla="val 771429"/>
            <a:gd name="adj3" fmla="val 3898"/>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B8933077-1DB3-474D-A60C-992667C15371}">
      <dsp:nvSpPr>
        <dsp:cNvPr id="0" name=""/>
        <dsp:cNvSpPr/>
      </dsp:nvSpPr>
      <dsp:spPr>
        <a:xfrm>
          <a:off x="756691" y="499344"/>
          <a:ext cx="3961085" cy="3961085"/>
        </a:xfrm>
        <a:prstGeom prst="blockArc">
          <a:avLst>
            <a:gd name="adj1" fmla="val 16200000"/>
            <a:gd name="adj2" fmla="val 19285714"/>
            <a:gd name="adj3" fmla="val 3898"/>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12713E60-7CE3-4877-9429-7B96C9C4E322}">
      <dsp:nvSpPr>
        <dsp:cNvPr id="0" name=""/>
        <dsp:cNvSpPr/>
      </dsp:nvSpPr>
      <dsp:spPr>
        <a:xfrm>
          <a:off x="1971396" y="1714049"/>
          <a:ext cx="1531675" cy="153167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zh-CN" altLang="en-US" sz="2800" kern="1200" dirty="0" smtClean="0"/>
            <a:t>工作</a:t>
          </a:r>
          <a:endParaRPr lang="en-US" altLang="zh-CN" sz="2800" kern="1200" dirty="0" smtClean="0"/>
        </a:p>
        <a:p>
          <a:pPr lvl="0" algn="ctr" defTabSz="1244600">
            <a:lnSpc>
              <a:spcPct val="90000"/>
            </a:lnSpc>
            <a:spcBef>
              <a:spcPct val="0"/>
            </a:spcBef>
            <a:spcAft>
              <a:spcPct val="35000"/>
            </a:spcAft>
          </a:pPr>
          <a:r>
            <a:rPr lang="zh-CN" altLang="en-US" sz="2800" kern="1200" dirty="0" smtClean="0"/>
            <a:t>策略</a:t>
          </a:r>
          <a:endParaRPr lang="zh-CN" altLang="en-US" sz="2800" kern="1200" dirty="0"/>
        </a:p>
      </dsp:txBody>
      <dsp:txXfrm>
        <a:off x="2195705" y="1938358"/>
        <a:ext cx="1083057" cy="1083057"/>
      </dsp:txXfrm>
    </dsp:sp>
    <dsp:sp modelId="{3501A6E6-55A6-4A9A-AC87-943694A25B29}">
      <dsp:nvSpPr>
        <dsp:cNvPr id="0" name=""/>
        <dsp:cNvSpPr/>
      </dsp:nvSpPr>
      <dsp:spPr>
        <a:xfrm>
          <a:off x="2201148" y="1856"/>
          <a:ext cx="1072172" cy="1072172"/>
        </a:xfrm>
        <a:prstGeom prst="ellipse">
          <a:avLst/>
        </a:prstGeom>
        <a:solidFill>
          <a:schemeClr val="bg2">
            <a:lumMod val="5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zh-CN" altLang="en-US" sz="2300" kern="1200" dirty="0" smtClean="0"/>
            <a:t>面向需求</a:t>
          </a:r>
          <a:endParaRPr lang="zh-CN" altLang="en-US" sz="2300" kern="1200" dirty="0"/>
        </a:p>
      </dsp:txBody>
      <dsp:txXfrm>
        <a:off x="2358164" y="158872"/>
        <a:ext cx="758140" cy="758140"/>
      </dsp:txXfrm>
    </dsp:sp>
    <dsp:sp modelId="{1A5B2BD8-7E45-4999-A1E6-4DA6091551C3}">
      <dsp:nvSpPr>
        <dsp:cNvPr id="0" name=""/>
        <dsp:cNvSpPr/>
      </dsp:nvSpPr>
      <dsp:spPr>
        <a:xfrm>
          <a:off x="3719421" y="733018"/>
          <a:ext cx="1072172" cy="1072172"/>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zh-CN" altLang="en-US" sz="2300" kern="1200" dirty="0" smtClean="0"/>
            <a:t>统筹资源</a:t>
          </a:r>
          <a:endParaRPr lang="zh-CN" altLang="en-US" sz="2300" kern="1200" dirty="0"/>
        </a:p>
      </dsp:txBody>
      <dsp:txXfrm>
        <a:off x="3876437" y="890034"/>
        <a:ext cx="758140" cy="758140"/>
      </dsp:txXfrm>
    </dsp:sp>
    <dsp:sp modelId="{AF521875-5435-4BDF-8A70-B54182305BB0}">
      <dsp:nvSpPr>
        <dsp:cNvPr id="0" name=""/>
        <dsp:cNvSpPr/>
      </dsp:nvSpPr>
      <dsp:spPr>
        <a:xfrm>
          <a:off x="4094404" y="2375923"/>
          <a:ext cx="1072172" cy="1072172"/>
        </a:xfrm>
        <a:prstGeom prst="ellipse">
          <a:avLst/>
        </a:prstGeom>
        <a:solidFill>
          <a:schemeClr val="bg2">
            <a:lumMod val="5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zh-CN" altLang="en-US" sz="2300" kern="1200" dirty="0" smtClean="0"/>
            <a:t>应用突破</a:t>
          </a:r>
          <a:endParaRPr lang="zh-CN" altLang="en-US" sz="2300" kern="1200" dirty="0"/>
        </a:p>
      </dsp:txBody>
      <dsp:txXfrm>
        <a:off x="4251420" y="2532939"/>
        <a:ext cx="758140" cy="758140"/>
      </dsp:txXfrm>
    </dsp:sp>
    <dsp:sp modelId="{8FB7F312-DF06-4E44-B653-9F5FB8B6BBF0}">
      <dsp:nvSpPr>
        <dsp:cNvPr id="0" name=""/>
        <dsp:cNvSpPr/>
      </dsp:nvSpPr>
      <dsp:spPr>
        <a:xfrm>
          <a:off x="3043726" y="3693432"/>
          <a:ext cx="1072172" cy="1072172"/>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zh-CN" altLang="en-US" sz="2300" kern="1200" dirty="0" smtClean="0"/>
            <a:t>机制保障</a:t>
          </a:r>
          <a:endParaRPr lang="zh-CN" altLang="en-US" sz="2300" kern="1200" dirty="0"/>
        </a:p>
      </dsp:txBody>
      <dsp:txXfrm>
        <a:off x="3200742" y="3850448"/>
        <a:ext cx="758140" cy="758140"/>
      </dsp:txXfrm>
    </dsp:sp>
    <dsp:sp modelId="{375F66C1-F940-4413-8635-5F5C43A33855}">
      <dsp:nvSpPr>
        <dsp:cNvPr id="0" name=""/>
        <dsp:cNvSpPr/>
      </dsp:nvSpPr>
      <dsp:spPr>
        <a:xfrm>
          <a:off x="1358570" y="3693432"/>
          <a:ext cx="1072172" cy="1072172"/>
        </a:xfrm>
        <a:prstGeom prst="ellipse">
          <a:avLst/>
        </a:prstGeom>
        <a:solidFill>
          <a:schemeClr val="bg2">
            <a:lumMod val="5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zh-CN" altLang="en-US" sz="2300" kern="1200" dirty="0" smtClean="0"/>
            <a:t>典型带动</a:t>
          </a:r>
          <a:endParaRPr lang="zh-CN" altLang="en-US" sz="2300" kern="1200" dirty="0"/>
        </a:p>
      </dsp:txBody>
      <dsp:txXfrm>
        <a:off x="1515586" y="3850448"/>
        <a:ext cx="758140" cy="758140"/>
      </dsp:txXfrm>
    </dsp:sp>
    <dsp:sp modelId="{3082D100-20B0-46BF-94C7-31256BD19130}">
      <dsp:nvSpPr>
        <dsp:cNvPr id="0" name=""/>
        <dsp:cNvSpPr/>
      </dsp:nvSpPr>
      <dsp:spPr>
        <a:xfrm>
          <a:off x="307892" y="2375923"/>
          <a:ext cx="1072172" cy="1072172"/>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zh-CN" altLang="en-US" sz="2300" kern="1200" dirty="0" smtClean="0"/>
            <a:t>总结提升</a:t>
          </a:r>
          <a:endParaRPr lang="zh-CN" altLang="en-US" sz="2300" kern="1200" dirty="0"/>
        </a:p>
      </dsp:txBody>
      <dsp:txXfrm>
        <a:off x="464908" y="2532939"/>
        <a:ext cx="758140" cy="758140"/>
      </dsp:txXfrm>
    </dsp:sp>
    <dsp:sp modelId="{C4FC62FD-FF40-45C4-966C-23ABB273E7EA}">
      <dsp:nvSpPr>
        <dsp:cNvPr id="0" name=""/>
        <dsp:cNvSpPr/>
      </dsp:nvSpPr>
      <dsp:spPr>
        <a:xfrm>
          <a:off x="682874" y="733018"/>
          <a:ext cx="1072172" cy="1072172"/>
        </a:xfrm>
        <a:prstGeom prst="ellipse">
          <a:avLst/>
        </a:prstGeom>
        <a:solidFill>
          <a:schemeClr val="bg2">
            <a:lumMod val="5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zh-CN" altLang="en-US" sz="2300" kern="1200" dirty="0" smtClean="0"/>
            <a:t>全面推进</a:t>
          </a:r>
          <a:endParaRPr lang="zh-CN" altLang="en-US" sz="2300" kern="1200" dirty="0"/>
        </a:p>
      </dsp:txBody>
      <dsp:txXfrm>
        <a:off x="839890" y="890034"/>
        <a:ext cx="758140" cy="758140"/>
      </dsp:txXfrm>
    </dsp:sp>
  </dsp:spTree>
</dsp:drawing>
</file>

<file path=ppt/diagrams/layout1.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0.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4BFE7A82-5267-46AD-8809-E7D2BD012D47}" type="datetimeFigureOut">
              <a:rPr lang="zh-CN" altLang="en-US"/>
              <a:pPr>
                <a:defRPr/>
              </a:pPr>
              <a:t>2016/1/27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0A738BFC-1065-48F8-ABAB-CC766B71D80B}" type="slidenum">
              <a:rPr lang="zh-CN" altLang="en-US"/>
              <a:pPr>
                <a:defRPr/>
              </a:pPr>
              <a:t>‹#›</a:t>
            </a:fld>
            <a:endParaRPr lang="zh-CN" altLang="en-US"/>
          </a:p>
        </p:txBody>
      </p:sp>
    </p:spTree>
    <p:extLst>
      <p:ext uri="{BB962C8B-B14F-4D97-AF65-F5344CB8AC3E}">
        <p14:creationId xmlns:p14="http://schemas.microsoft.com/office/powerpoint/2010/main" xmlns="" val="2868886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0A738BFC-1065-48F8-ABAB-CC766B71D80B}" type="slidenum">
              <a:rPr lang="zh-CN" altLang="en-US" smtClean="0"/>
              <a:pPr>
                <a:defRPr/>
              </a:pPr>
              <a:t>7</a:t>
            </a:fld>
            <a:endParaRPr lang="zh-CN" altLang="en-US"/>
          </a:p>
        </p:txBody>
      </p:sp>
    </p:spTree>
    <p:extLst>
      <p:ext uri="{BB962C8B-B14F-4D97-AF65-F5344CB8AC3E}">
        <p14:creationId xmlns:p14="http://schemas.microsoft.com/office/powerpoint/2010/main" xmlns="" val="3919692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xmlns="" val="29248290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矩形 1"/>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6" name="组合 5"/>
          <p:cNvGrpSpPr>
            <a:grpSpLocks/>
          </p:cNvGrpSpPr>
          <p:nvPr userDrawn="1"/>
        </p:nvGrpSpPr>
        <p:grpSpPr bwMode="auto">
          <a:xfrm>
            <a:off x="6227763" y="116632"/>
            <a:ext cx="2818210" cy="582216"/>
            <a:chOff x="-4957538" y="-5871344"/>
            <a:chExt cx="3756657" cy="776784"/>
          </a:xfrm>
        </p:grpSpPr>
        <p:pic>
          <p:nvPicPr>
            <p:cNvPr id="7" name="Picture 7" descr="图片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7538" y="-5871344"/>
              <a:ext cx="1860792" cy="6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矩形 7"/>
            <p:cNvSpPr/>
            <p:nvPr/>
          </p:nvSpPr>
          <p:spPr>
            <a:xfrm>
              <a:off x="-3721190" y="-5869755"/>
              <a:ext cx="2520309" cy="7751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eaLnBrk="0" hangingPunct="0">
                <a:defRPr/>
              </a:pPr>
              <a:r>
                <a:rPr lang="zh-CN" altLang="en-US" sz="1500" u="none" dirty="0" smtClean="0">
                  <a:solidFill>
                    <a:srgbClr val="002060"/>
                  </a:solidFill>
                  <a:latin typeface="华文隶书" panose="02010800040101010101" pitchFamily="2" charset="-122"/>
                  <a:ea typeface="华文隶书" panose="02010800040101010101" pitchFamily="2" charset="-122"/>
                </a:rPr>
                <a:t>   中央电化教育馆</a:t>
              </a:r>
              <a:endParaRPr lang="zh-CN" altLang="en-US" sz="1500" u="none" dirty="0">
                <a:solidFill>
                  <a:srgbClr val="002060"/>
                </a:solidFill>
                <a:latin typeface="华文隶书" panose="02010800040101010101" pitchFamily="2" charset="-122"/>
                <a:ea typeface="华文隶书" panose="02010800040101010101" pitchFamily="2" charset="-122"/>
              </a:endParaRPr>
            </a:p>
          </p:txBody>
        </p:sp>
      </p:grpSp>
    </p:spTree>
    <p:extLst>
      <p:ext uri="{BB962C8B-B14F-4D97-AF65-F5344CB8AC3E}">
        <p14:creationId xmlns:p14="http://schemas.microsoft.com/office/powerpoint/2010/main" xmlns="" val="19330886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NCET">
    <p:spTree>
      <p:nvGrpSpPr>
        <p:cNvPr id="1" name=""/>
        <p:cNvGrpSpPr/>
        <p:nvPr/>
      </p:nvGrpSpPr>
      <p:grpSpPr>
        <a:xfrm>
          <a:off x="0" y="0"/>
          <a:ext cx="0" cy="0"/>
          <a:chOff x="0" y="0"/>
          <a:chExt cx="0" cy="0"/>
        </a:xfrm>
      </p:grpSpPr>
      <p:sp>
        <p:nvSpPr>
          <p:cNvPr id="2" name="标题 1"/>
          <p:cNvSpPr>
            <a:spLocks noGrp="1"/>
          </p:cNvSpPr>
          <p:nvPr>
            <p:ph type="title"/>
          </p:nvPr>
        </p:nvSpPr>
        <p:spPr>
          <a:xfrm>
            <a:off x="251520" y="0"/>
            <a:ext cx="7056784" cy="836712"/>
          </a:xfrm>
          <a:prstGeom prst="rect">
            <a:avLst/>
          </a:prstGeom>
        </p:spPr>
        <p:txBody>
          <a:bodyPr/>
          <a:lstStyle>
            <a:lvl1pPr>
              <a:defRPr sz="3200"/>
            </a:lvl1p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966490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686036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2" name="矩形 1"/>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6" name="组合 5"/>
          <p:cNvGrpSpPr>
            <a:grpSpLocks/>
          </p:cNvGrpSpPr>
          <p:nvPr userDrawn="1"/>
        </p:nvGrpSpPr>
        <p:grpSpPr bwMode="auto">
          <a:xfrm>
            <a:off x="6227763" y="116632"/>
            <a:ext cx="2818210" cy="582216"/>
            <a:chOff x="-4957538" y="-5871344"/>
            <a:chExt cx="3756657" cy="776784"/>
          </a:xfrm>
        </p:grpSpPr>
        <p:pic>
          <p:nvPicPr>
            <p:cNvPr id="7" name="Picture 7" descr="图片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7538" y="-5871344"/>
              <a:ext cx="1860792" cy="6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矩形 7"/>
            <p:cNvSpPr/>
            <p:nvPr/>
          </p:nvSpPr>
          <p:spPr>
            <a:xfrm>
              <a:off x="-3721190" y="-5869755"/>
              <a:ext cx="2520309" cy="7751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eaLnBrk="0" hangingPunct="0">
                <a:defRPr/>
              </a:pPr>
              <a:r>
                <a:rPr lang="zh-CN" altLang="en-US" sz="1500" u="none" dirty="0" smtClean="0">
                  <a:solidFill>
                    <a:srgbClr val="002060"/>
                  </a:solidFill>
                  <a:latin typeface="华文隶书" panose="02010800040101010101" pitchFamily="2" charset="-122"/>
                  <a:ea typeface="华文隶书" panose="02010800040101010101" pitchFamily="2" charset="-122"/>
                </a:rPr>
                <a:t>   中央电化教育馆</a:t>
              </a:r>
              <a:endParaRPr lang="zh-CN" altLang="en-US" sz="1500" u="none" dirty="0">
                <a:solidFill>
                  <a:srgbClr val="002060"/>
                </a:solidFill>
                <a:latin typeface="华文隶书" panose="02010800040101010101" pitchFamily="2" charset="-122"/>
                <a:ea typeface="华文隶书" panose="02010800040101010101" pitchFamily="2" charset="-122"/>
              </a:endParaRPr>
            </a:p>
          </p:txBody>
        </p:sp>
      </p:grpSp>
    </p:spTree>
    <p:extLst>
      <p:ext uri="{BB962C8B-B14F-4D97-AF65-F5344CB8AC3E}">
        <p14:creationId xmlns:p14="http://schemas.microsoft.com/office/powerpoint/2010/main" xmlns="" val="9494384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cSld name="图片与标题">
    <p:bg>
      <p:bgRef idx="1003">
        <a:schemeClr val="bg2"/>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zh-CN" altLang="en-US" smtClean="0"/>
              <a:t>单击此处编辑母版文本样式</a:t>
            </a:r>
          </a:p>
        </p:txBody>
      </p:sp>
      <p:sp>
        <p:nvSpPr>
          <p:cNvPr id="8" name="矩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zh-CN" altLang="en-US" smtClean="0"/>
              <a:t>单击此处编辑母版标题样式</a:t>
            </a:r>
            <a:endParaRPr kumimoji="0" lang="en-US"/>
          </a:p>
        </p:txBody>
      </p:sp>
      <p:sp>
        <p:nvSpPr>
          <p:cNvPr id="11" name="矩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日期占位符 11"/>
          <p:cNvSpPr>
            <a:spLocks noGrp="1"/>
          </p:cNvSpPr>
          <p:nvPr>
            <p:ph type="dt" sz="half" idx="10"/>
          </p:nvPr>
        </p:nvSpPr>
        <p:spPr>
          <a:xfrm>
            <a:off x="6248400" y="6248400"/>
            <a:ext cx="2667000" cy="365125"/>
          </a:xfrm>
          <a:prstGeom prst="rect">
            <a:avLst/>
          </a:prstGeom>
        </p:spPr>
        <p:txBody>
          <a:bodyPr rtlCol="0"/>
          <a:lstStyle/>
          <a:p>
            <a:fld id="{41888B80-DFBE-4727-ADCB-0897828F11B2}" type="datetimeFigureOut">
              <a:rPr lang="zh-CN" altLang="en-US" smtClean="0"/>
              <a:pPr/>
              <a:t>2016/1/27</a:t>
            </a:fld>
            <a:endParaRPr lang="zh-CN" altLang="en-US"/>
          </a:p>
        </p:txBody>
      </p:sp>
      <p:sp>
        <p:nvSpPr>
          <p:cNvPr id="13" name="灯片编号占位符 12"/>
          <p:cNvSpPr>
            <a:spLocks noGrp="1"/>
          </p:cNvSpPr>
          <p:nvPr>
            <p:ph type="sldNum" sz="quarter" idx="11"/>
          </p:nvPr>
        </p:nvSpPr>
        <p:spPr>
          <a:xfrm>
            <a:off x="0" y="4667249"/>
            <a:ext cx="1447800" cy="663578"/>
          </a:xfrm>
          <a:prstGeom prst="rect">
            <a:avLst/>
          </a:prstGeom>
        </p:spPr>
        <p:txBody>
          <a:bodyPr rtlCol="0"/>
          <a:lstStyle>
            <a:lvl1pPr>
              <a:defRPr sz="2800"/>
            </a:lvl1pPr>
          </a:lstStyle>
          <a:p>
            <a:fld id="{03C3AA5F-F7DA-49BB-A849-F1605815C616}" type="slidenum">
              <a:rPr lang="zh-CN" altLang="en-US" smtClean="0"/>
              <a:pPr/>
              <a:t>‹#›</a:t>
            </a:fld>
            <a:endParaRPr lang="zh-CN" altLang="en-US"/>
          </a:p>
        </p:txBody>
      </p:sp>
      <p:sp>
        <p:nvSpPr>
          <p:cNvPr id="14" name="页脚占位符 13"/>
          <p:cNvSpPr>
            <a:spLocks noGrp="1"/>
          </p:cNvSpPr>
          <p:nvPr>
            <p:ph type="ftr" sz="quarter" idx="12"/>
          </p:nvPr>
        </p:nvSpPr>
        <p:spPr>
          <a:xfrm>
            <a:off x="1600200" y="6248206"/>
            <a:ext cx="4572000" cy="365125"/>
          </a:xfrm>
          <a:prstGeom prst="rect">
            <a:avLst/>
          </a:prstGeom>
        </p:spPr>
        <p:txBody>
          <a:bodyPr rtlCol="0"/>
          <a:lstStyle/>
          <a:p>
            <a:endParaRPr lang="zh-CN" altLang="en-US"/>
          </a:p>
        </p:txBody>
      </p:sp>
      <p:sp>
        <p:nvSpPr>
          <p:cNvPr id="3" name="图片占位符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zh-CN" altLang="en-US" smtClean="0"/>
              <a:t>单击图标添加图片</a:t>
            </a:r>
            <a:endParaRPr kumimoji="0" lang="en-US" dirty="0"/>
          </a:p>
        </p:txBody>
      </p:sp>
    </p:spTree>
    <p:extLst>
      <p:ext uri="{BB962C8B-B14F-4D97-AF65-F5344CB8AC3E}">
        <p14:creationId xmlns:p14="http://schemas.microsoft.com/office/powerpoint/2010/main" xmlns="" val="226909046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28650" y="6356351"/>
            <a:ext cx="2057400" cy="365125"/>
          </a:xfrm>
          <a:prstGeom prst="rect">
            <a:avLst/>
          </a:prstGeom>
        </p:spPr>
        <p:txBody>
          <a:bodyPr/>
          <a:lstStyle/>
          <a:p>
            <a:fld id="{D7EBFBC5-A4A5-4717-8165-A99038F7E120}" type="datetimeFigureOut">
              <a:rPr lang="zh-CN" altLang="en-US" smtClean="0"/>
              <a:pPr/>
              <a:t>2016/1/27</a:t>
            </a:fld>
            <a:endParaRPr lang="zh-CN" altLang="en-US"/>
          </a:p>
        </p:txBody>
      </p:sp>
      <p:sp>
        <p:nvSpPr>
          <p:cNvPr id="5" name="页脚占位符 4"/>
          <p:cNvSpPr>
            <a:spLocks noGrp="1"/>
          </p:cNvSpPr>
          <p:nvPr>
            <p:ph type="ftr" sz="quarter" idx="11"/>
          </p:nvPr>
        </p:nvSpPr>
        <p:spPr>
          <a:xfrm>
            <a:off x="3028950" y="6356351"/>
            <a:ext cx="30861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6356351"/>
            <a:ext cx="2057400" cy="365125"/>
          </a:xfrm>
          <a:prstGeom prst="rect">
            <a:avLst/>
          </a:prstGeom>
        </p:spPr>
        <p:txBody>
          <a:bodyPr/>
          <a:lstStyle/>
          <a:p>
            <a:fld id="{EE6BEC3B-E9B6-4EF7-81D9-89234066143C}" type="slidenum">
              <a:rPr lang="zh-CN" altLang="en-US" smtClean="0"/>
              <a:pPr/>
              <a:t>‹#›</a:t>
            </a:fld>
            <a:endParaRPr lang="zh-CN" altLang="en-US"/>
          </a:p>
        </p:txBody>
      </p:sp>
    </p:spTree>
    <p:extLst>
      <p:ext uri="{BB962C8B-B14F-4D97-AF65-F5344CB8AC3E}">
        <p14:creationId xmlns:p14="http://schemas.microsoft.com/office/powerpoint/2010/main" xmlns="" val="1627688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空白">
    <p:bg>
      <p:bgRef idx="1001">
        <a:schemeClr val="bg1"/>
      </p:bgRef>
    </p:bg>
    <p:spTree>
      <p:nvGrpSpPr>
        <p:cNvPr id="1" name=""/>
        <p:cNvGrpSpPr/>
        <p:nvPr/>
      </p:nvGrpSpPr>
      <p:grpSpPr>
        <a:xfrm>
          <a:off x="0" y="0"/>
          <a:ext cx="0" cy="0"/>
          <a:chOff x="0" y="0"/>
          <a:chExt cx="0" cy="0"/>
        </a:xfrm>
      </p:grpSpPr>
      <p:sp>
        <p:nvSpPr>
          <p:cNvPr id="2" name="Rectangle 11"/>
          <p:cNvSpPr>
            <a:spLocks noGrp="1" noChangeArrowheads="1"/>
          </p:cNvSpPr>
          <p:nvPr>
            <p:ph type="title"/>
          </p:nvPr>
        </p:nvSpPr>
        <p:spPr bwMode="auto">
          <a:xfrm>
            <a:off x="274552" y="115888"/>
            <a:ext cx="7573962" cy="576262"/>
          </a:xfrm>
          <a:prstGeom prst="rect">
            <a:avLst/>
          </a:prstGeom>
          <a:noFill/>
          <a:ln>
            <a:noFill/>
          </a:ln>
          <a:extLst/>
        </p:spPr>
        <p:txBody>
          <a:bodyPr/>
          <a:lstStyle>
            <a:lvl1pPr>
              <a:defRPr sz="1575"/>
            </a:lvl1pPr>
          </a:lstStyle>
          <a:p>
            <a:pPr lvl="0"/>
            <a:r>
              <a:rPr lang="zh-CN" altLang="en-US" dirty="0" smtClean="0"/>
              <a:t>单击此处编辑母版标题样式</a:t>
            </a:r>
          </a:p>
        </p:txBody>
      </p:sp>
    </p:spTree>
    <p:extLst>
      <p:ext uri="{BB962C8B-B14F-4D97-AF65-F5344CB8AC3E}">
        <p14:creationId xmlns:p14="http://schemas.microsoft.com/office/powerpoint/2010/main" xmlns="" val="2195786107"/>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1"/>
            <a:ext cx="2057400" cy="365125"/>
          </a:xfrm>
          <a:prstGeom prst="rect">
            <a:avLst/>
          </a:prstGeom>
        </p:spPr>
        <p:txBody>
          <a:bodyPr/>
          <a:lstStyle/>
          <a:p>
            <a:fld id="{D7EBFBC5-A4A5-4717-8165-A99038F7E120}" type="datetimeFigureOut">
              <a:rPr lang="zh-CN" altLang="en-US" smtClean="0"/>
              <a:pPr/>
              <a:t>2016/1/27</a:t>
            </a:fld>
            <a:endParaRPr lang="zh-CN" altLang="en-US"/>
          </a:p>
        </p:txBody>
      </p:sp>
      <p:sp>
        <p:nvSpPr>
          <p:cNvPr id="3" name="页脚占位符 2"/>
          <p:cNvSpPr>
            <a:spLocks noGrp="1"/>
          </p:cNvSpPr>
          <p:nvPr>
            <p:ph type="ftr" sz="quarter" idx="11"/>
          </p:nvPr>
        </p:nvSpPr>
        <p:spPr>
          <a:xfrm>
            <a:off x="3028950" y="6356351"/>
            <a:ext cx="30861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457950" y="6356351"/>
            <a:ext cx="2057400" cy="365125"/>
          </a:xfrm>
          <a:prstGeom prst="rect">
            <a:avLst/>
          </a:prstGeom>
        </p:spPr>
        <p:txBody>
          <a:bodyPr/>
          <a:lstStyle/>
          <a:p>
            <a:fld id="{EE6BEC3B-E9B6-4EF7-81D9-89234066143C}" type="slidenum">
              <a:rPr lang="zh-CN" altLang="en-US" smtClean="0"/>
              <a:pPr/>
              <a:t>‹#›</a:t>
            </a:fld>
            <a:endParaRPr lang="zh-CN" altLang="en-US"/>
          </a:p>
        </p:txBody>
      </p:sp>
    </p:spTree>
    <p:extLst>
      <p:ext uri="{BB962C8B-B14F-4D97-AF65-F5344CB8AC3E}">
        <p14:creationId xmlns:p14="http://schemas.microsoft.com/office/powerpoint/2010/main" xmlns="" val="1639522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28650" y="6356351"/>
            <a:ext cx="2057400" cy="365125"/>
          </a:xfrm>
          <a:prstGeom prst="rect">
            <a:avLst/>
          </a:prstGeom>
        </p:spPr>
        <p:txBody>
          <a:bodyPr/>
          <a:lstStyle/>
          <a:p>
            <a:fld id="{D7EBFBC5-A4A5-4717-8165-A99038F7E120}" type="datetimeFigureOut">
              <a:rPr lang="zh-CN" altLang="en-US" smtClean="0"/>
              <a:pPr/>
              <a:t>2016/1/27</a:t>
            </a:fld>
            <a:endParaRPr lang="zh-CN" altLang="en-US"/>
          </a:p>
        </p:txBody>
      </p:sp>
      <p:sp>
        <p:nvSpPr>
          <p:cNvPr id="6" name="页脚占位符 5"/>
          <p:cNvSpPr>
            <a:spLocks noGrp="1"/>
          </p:cNvSpPr>
          <p:nvPr>
            <p:ph type="ftr" sz="quarter" idx="11"/>
          </p:nvPr>
        </p:nvSpPr>
        <p:spPr>
          <a:xfrm>
            <a:off x="3028950" y="6356351"/>
            <a:ext cx="30861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7950" y="6356351"/>
            <a:ext cx="2057400" cy="365125"/>
          </a:xfrm>
          <a:prstGeom prst="rect">
            <a:avLst/>
          </a:prstGeom>
        </p:spPr>
        <p:txBody>
          <a:bodyPr/>
          <a:lstStyle/>
          <a:p>
            <a:fld id="{EE6BEC3B-E9B6-4EF7-81D9-89234066143C}" type="slidenum">
              <a:rPr lang="zh-CN" altLang="en-US" smtClean="0"/>
              <a:pPr/>
              <a:t>‹#›</a:t>
            </a:fld>
            <a:endParaRPr lang="zh-CN" altLang="en-US"/>
          </a:p>
        </p:txBody>
      </p:sp>
    </p:spTree>
    <p:extLst>
      <p:ext uri="{BB962C8B-B14F-4D97-AF65-F5344CB8AC3E}">
        <p14:creationId xmlns:p14="http://schemas.microsoft.com/office/powerpoint/2010/main" xmlns="" val="434980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22962" y="6459788"/>
            <a:ext cx="1854203" cy="365125"/>
          </a:xfrm>
          <a:prstGeom prst="rect">
            <a:avLst/>
          </a:prstGeom>
        </p:spPr>
        <p:txBody>
          <a:bodyPr/>
          <a:lstStyle/>
          <a:p>
            <a:fld id="{51E93161-2D65-4660-A77A-450BC2E23BB9}" type="datetimeFigureOut">
              <a:rPr lang="zh-CN" altLang="en-US" smtClean="0"/>
              <a:pPr/>
              <a:t>2016/1/27</a:t>
            </a:fld>
            <a:endParaRPr lang="zh-CN" altLang="en-US"/>
          </a:p>
        </p:txBody>
      </p:sp>
      <p:sp>
        <p:nvSpPr>
          <p:cNvPr id="4" name="页脚占位符 3"/>
          <p:cNvSpPr>
            <a:spLocks noGrp="1"/>
          </p:cNvSpPr>
          <p:nvPr>
            <p:ph type="ftr" sz="quarter" idx="11"/>
          </p:nvPr>
        </p:nvSpPr>
        <p:spPr>
          <a:xfrm>
            <a:off x="2764640" y="6459788"/>
            <a:ext cx="3617103"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7425345" y="6459788"/>
            <a:ext cx="984019" cy="365125"/>
          </a:xfrm>
          <a:prstGeom prst="rect">
            <a:avLst/>
          </a:prstGeom>
        </p:spPr>
        <p:txBody>
          <a:bodyPr/>
          <a:lstStyle/>
          <a:p>
            <a:fld id="{B3E2AFAC-6409-4741-BD6C-267085C1204B}" type="slidenum">
              <a:rPr lang="zh-CN" altLang="en-US" smtClean="0"/>
              <a:pPr/>
              <a:t>‹#›</a:t>
            </a:fld>
            <a:endParaRPr lang="zh-CN" altLang="en-US"/>
          </a:p>
        </p:txBody>
      </p:sp>
    </p:spTree>
    <p:extLst>
      <p:ext uri="{BB962C8B-B14F-4D97-AF65-F5344CB8AC3E}">
        <p14:creationId xmlns:p14="http://schemas.microsoft.com/office/powerpoint/2010/main" xmlns="" val="18407743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Rectangle 26"/>
          <p:cNvSpPr>
            <a:spLocks noChangeArrowheads="1"/>
          </p:cNvSpPr>
          <p:nvPr userDrawn="1"/>
        </p:nvSpPr>
        <p:spPr bwMode="gray">
          <a:xfrm>
            <a:off x="244475" y="790675"/>
            <a:ext cx="8648700" cy="46037"/>
          </a:xfrm>
          <a:prstGeom prst="rect">
            <a:avLst/>
          </a:prstGeom>
          <a:solidFill>
            <a:schemeClr val="accent5">
              <a:lumMod val="75000"/>
            </a:schemeClr>
          </a:solidFill>
          <a:ln>
            <a:noFill/>
          </a:ln>
          <a:effectLst/>
        </p:spPr>
        <p:txBody>
          <a:bodyPr wrap="none" anchor="ctr"/>
          <a:lstStyle/>
          <a:p>
            <a:pPr>
              <a:defRPr/>
            </a:pPr>
            <a:endParaRPr lang="zh-CN" altLang="en-US">
              <a:latin typeface="微软雅黑" pitchFamily="34" charset="-122"/>
              <a:ea typeface="微软雅黑" pitchFamily="34" charset="-122"/>
            </a:endParaRPr>
          </a:p>
        </p:txBody>
      </p:sp>
      <p:sp>
        <p:nvSpPr>
          <p:cNvPr id="1027" name="Rectangle 3"/>
          <p:cNvSpPr>
            <a:spLocks noGrp="1" noChangeArrowheads="1"/>
          </p:cNvSpPr>
          <p:nvPr>
            <p:ph type="body" idx="1"/>
          </p:nvPr>
        </p:nvSpPr>
        <p:spPr bwMode="gray">
          <a:xfrm>
            <a:off x="249238" y="981075"/>
            <a:ext cx="5978525" cy="534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1028" name="Rectangle 2"/>
          <p:cNvSpPr>
            <a:spLocks noGrp="1" noChangeArrowheads="1"/>
          </p:cNvSpPr>
          <p:nvPr>
            <p:ph type="title"/>
          </p:nvPr>
        </p:nvSpPr>
        <p:spPr bwMode="gray">
          <a:xfrm>
            <a:off x="257175" y="0"/>
            <a:ext cx="5970588" cy="69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教育云汇报</a:t>
            </a:r>
            <a:r>
              <a:rPr lang="en-US" altLang="zh-CN" smtClean="0"/>
              <a:t>PPT</a:t>
            </a:r>
            <a:r>
              <a:rPr lang="zh-CN" altLang="en-US" smtClean="0"/>
              <a:t>标题</a:t>
            </a:r>
            <a:endParaRPr lang="en-US" altLang="zh-CN" smtClean="0"/>
          </a:p>
        </p:txBody>
      </p:sp>
      <p:grpSp>
        <p:nvGrpSpPr>
          <p:cNvPr id="5" name="组合 4"/>
          <p:cNvGrpSpPr>
            <a:grpSpLocks/>
          </p:cNvGrpSpPr>
          <p:nvPr userDrawn="1"/>
        </p:nvGrpSpPr>
        <p:grpSpPr bwMode="auto">
          <a:xfrm>
            <a:off x="6227763" y="116632"/>
            <a:ext cx="2818210" cy="582216"/>
            <a:chOff x="-4957538" y="-5871344"/>
            <a:chExt cx="3756657" cy="776784"/>
          </a:xfrm>
        </p:grpSpPr>
        <p:pic>
          <p:nvPicPr>
            <p:cNvPr id="7" name="Picture 7" descr="图片1"/>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957538" y="-5871344"/>
              <a:ext cx="1860792" cy="6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矩形 7"/>
            <p:cNvSpPr/>
            <p:nvPr/>
          </p:nvSpPr>
          <p:spPr>
            <a:xfrm>
              <a:off x="-3721190" y="-5869755"/>
              <a:ext cx="2520309" cy="7751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eaLnBrk="0" hangingPunct="0">
                <a:defRPr/>
              </a:pPr>
              <a:r>
                <a:rPr lang="zh-CN" altLang="en-US" sz="1500" u="none" dirty="0" smtClean="0">
                  <a:solidFill>
                    <a:srgbClr val="002060"/>
                  </a:solidFill>
                  <a:latin typeface="华文隶书" panose="02010800040101010101" pitchFamily="2" charset="-122"/>
                  <a:ea typeface="华文隶书" panose="02010800040101010101" pitchFamily="2" charset="-122"/>
                </a:rPr>
                <a:t>   中央电化教育馆</a:t>
              </a:r>
              <a:endParaRPr lang="zh-CN" altLang="en-US" sz="1500" u="none" dirty="0">
                <a:solidFill>
                  <a:srgbClr val="002060"/>
                </a:solidFill>
                <a:latin typeface="华文隶书" panose="02010800040101010101" pitchFamily="2" charset="-122"/>
                <a:ea typeface="华文隶书" panose="02010800040101010101" pitchFamily="2" charset="-122"/>
              </a:endParaRPr>
            </a:p>
          </p:txBody>
        </p:sp>
      </p:grpSp>
    </p:spTree>
  </p:cSld>
  <p:clrMap bg1="lt1" tx1="dk1" bg2="lt2" tx2="dk2" accent1="accent1" accent2="accent2" accent3="accent3" accent4="accent4" accent5="accent5" accent6="accent6" hlink="hlink" folHlink="folHlink"/>
  <p:sldLayoutIdLst>
    <p:sldLayoutId id="2147493611" r:id="rId1"/>
    <p:sldLayoutId id="2147493609" r:id="rId2"/>
    <p:sldLayoutId id="2147493637" r:id="rId3"/>
    <p:sldLayoutId id="2147493630" r:id="rId4"/>
    <p:sldLayoutId id="2147493631" r:id="rId5"/>
    <p:sldLayoutId id="2147493639" r:id="rId6"/>
    <p:sldLayoutId id="2147493640" r:id="rId7"/>
    <p:sldLayoutId id="2147493641" r:id="rId8"/>
    <p:sldLayoutId id="2147493642" r:id="rId9"/>
    <p:sldLayoutId id="2147493643" r:id="rId10"/>
  </p:sldLayoutIdLst>
  <p:timing>
    <p:tnLst>
      <p:par>
        <p:cTn id="1" dur="indefinite" restart="never" nodeType="tmRoot"/>
      </p:par>
    </p:tnLst>
  </p:timing>
  <p:txStyles>
    <p:titleStyle>
      <a:lvl1pPr algn="l" rtl="0" eaLnBrk="0" fontAlgn="base" hangingPunct="0">
        <a:spcBef>
          <a:spcPct val="0"/>
        </a:spcBef>
        <a:spcAft>
          <a:spcPct val="0"/>
        </a:spcAft>
        <a:defRPr sz="2800" b="1" kern="1200">
          <a:solidFill>
            <a:srgbClr val="595959"/>
          </a:solidFill>
          <a:latin typeface="微软雅黑" pitchFamily="34" charset="-122"/>
          <a:ea typeface="微软雅黑" pitchFamily="34" charset="-122"/>
          <a:cs typeface="+mj-cs"/>
        </a:defRPr>
      </a:lvl1pPr>
      <a:lvl2pPr algn="l" rtl="0" eaLnBrk="0" fontAlgn="base" hangingPunct="0">
        <a:spcBef>
          <a:spcPct val="0"/>
        </a:spcBef>
        <a:spcAft>
          <a:spcPct val="0"/>
        </a:spcAft>
        <a:defRPr sz="2800" b="1">
          <a:solidFill>
            <a:srgbClr val="595959"/>
          </a:solidFill>
          <a:latin typeface="微软雅黑" pitchFamily="34" charset="-122"/>
          <a:ea typeface="微软雅黑" pitchFamily="34" charset="-122"/>
        </a:defRPr>
      </a:lvl2pPr>
      <a:lvl3pPr algn="l" rtl="0" eaLnBrk="0" fontAlgn="base" hangingPunct="0">
        <a:spcBef>
          <a:spcPct val="0"/>
        </a:spcBef>
        <a:spcAft>
          <a:spcPct val="0"/>
        </a:spcAft>
        <a:defRPr sz="2800" b="1">
          <a:solidFill>
            <a:srgbClr val="595959"/>
          </a:solidFill>
          <a:latin typeface="微软雅黑" pitchFamily="34" charset="-122"/>
          <a:ea typeface="微软雅黑" pitchFamily="34" charset="-122"/>
        </a:defRPr>
      </a:lvl3pPr>
      <a:lvl4pPr algn="l" rtl="0" eaLnBrk="0" fontAlgn="base" hangingPunct="0">
        <a:spcBef>
          <a:spcPct val="0"/>
        </a:spcBef>
        <a:spcAft>
          <a:spcPct val="0"/>
        </a:spcAft>
        <a:defRPr sz="2800" b="1">
          <a:solidFill>
            <a:srgbClr val="595959"/>
          </a:solidFill>
          <a:latin typeface="微软雅黑" pitchFamily="34" charset="-122"/>
          <a:ea typeface="微软雅黑" pitchFamily="34" charset="-122"/>
        </a:defRPr>
      </a:lvl4pPr>
      <a:lvl5pPr algn="l" rtl="0" eaLnBrk="0" fontAlgn="base" hangingPunct="0">
        <a:spcBef>
          <a:spcPct val="0"/>
        </a:spcBef>
        <a:spcAft>
          <a:spcPct val="0"/>
        </a:spcAft>
        <a:defRPr sz="2800" b="1">
          <a:solidFill>
            <a:srgbClr val="595959"/>
          </a:solidFill>
          <a:latin typeface="微软雅黑" pitchFamily="34" charset="-122"/>
          <a:ea typeface="微软雅黑" pitchFamily="34" charset="-122"/>
        </a:defRPr>
      </a:lvl5pPr>
      <a:lvl6pPr marL="457200" algn="l" rtl="0" fontAlgn="base">
        <a:spcBef>
          <a:spcPct val="0"/>
        </a:spcBef>
        <a:spcAft>
          <a:spcPct val="0"/>
        </a:spcAft>
        <a:defRPr sz="4400" b="1">
          <a:solidFill>
            <a:srgbClr val="595959"/>
          </a:solidFill>
          <a:latin typeface="微软雅黑" pitchFamily="34" charset="-122"/>
          <a:ea typeface="微软雅黑" pitchFamily="34" charset="-122"/>
        </a:defRPr>
      </a:lvl6pPr>
      <a:lvl7pPr marL="914400" algn="l" rtl="0" fontAlgn="base">
        <a:spcBef>
          <a:spcPct val="0"/>
        </a:spcBef>
        <a:spcAft>
          <a:spcPct val="0"/>
        </a:spcAft>
        <a:defRPr sz="4400" b="1">
          <a:solidFill>
            <a:srgbClr val="595959"/>
          </a:solidFill>
          <a:latin typeface="微软雅黑" pitchFamily="34" charset="-122"/>
          <a:ea typeface="微软雅黑" pitchFamily="34" charset="-122"/>
        </a:defRPr>
      </a:lvl7pPr>
      <a:lvl8pPr marL="1371600" algn="l" rtl="0" fontAlgn="base">
        <a:spcBef>
          <a:spcPct val="0"/>
        </a:spcBef>
        <a:spcAft>
          <a:spcPct val="0"/>
        </a:spcAft>
        <a:defRPr sz="4400" b="1">
          <a:solidFill>
            <a:srgbClr val="595959"/>
          </a:solidFill>
          <a:latin typeface="微软雅黑" pitchFamily="34" charset="-122"/>
          <a:ea typeface="微软雅黑" pitchFamily="34" charset="-122"/>
        </a:defRPr>
      </a:lvl8pPr>
      <a:lvl9pPr marL="1828800" algn="l" rtl="0" fontAlgn="base">
        <a:spcBef>
          <a:spcPct val="0"/>
        </a:spcBef>
        <a:spcAft>
          <a:spcPct val="0"/>
        </a:spcAft>
        <a:defRPr sz="4400" b="1">
          <a:solidFill>
            <a:srgbClr val="595959"/>
          </a:solidFill>
          <a:latin typeface="微软雅黑" pitchFamily="34" charset="-122"/>
          <a:ea typeface="微软雅黑" pitchFamily="34" charset="-122"/>
        </a:defRPr>
      </a:lvl9pPr>
    </p:titleStyle>
    <p:bodyStyle>
      <a:lvl1pPr marL="342900" indent="-342900" algn="l" rtl="0" eaLnBrk="0" fontAlgn="base" hangingPunct="0">
        <a:spcBef>
          <a:spcPct val="20000"/>
        </a:spcBef>
        <a:spcAft>
          <a:spcPct val="0"/>
        </a:spcAft>
        <a:buFont typeface="Arial" pitchFamily="34" charset="0"/>
        <a:buChar char="•"/>
        <a:defRPr sz="24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itchFamily="34" charset="0"/>
        <a:buChar char="–"/>
        <a:defRPr sz="16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itchFamily="34" charset="0"/>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21016;&#20806;&#38125;&#32769;&#24072;VA0.wmv" TargetMode="Externa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hyperlink" Target="http://www.eduyun.cn/"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10.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39.jpeg"/><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45.png"/><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openxmlformats.org/officeDocument/2006/relationships/image" Target="../media/image44.jpeg"/><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diagramLayout" Target="../diagrams/layout10.xml"/><Relationship Id="rId7" Type="http://schemas.openxmlformats.org/officeDocument/2006/relationships/diagramLayout" Target="../diagrams/layout11.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openxmlformats.org/officeDocument/2006/relationships/diagramData" Target="../diagrams/data11.xml"/><Relationship Id="rId11" Type="http://schemas.microsoft.com/office/2007/relationships/diagramDrawing" Target="../diagrams/drawing6.xml"/><Relationship Id="rId5" Type="http://schemas.openxmlformats.org/officeDocument/2006/relationships/diagramColors" Target="../diagrams/colors10.xml"/><Relationship Id="rId10" Type="http://schemas.microsoft.com/office/2007/relationships/diagramDrawing" Target="../diagrams/drawing5.xml"/><Relationship Id="rId4" Type="http://schemas.openxmlformats.org/officeDocument/2006/relationships/diagramQuickStyle" Target="../diagrams/quickStyle10.xml"/><Relationship Id="rId9" Type="http://schemas.openxmlformats.org/officeDocument/2006/relationships/diagramColors" Target="../diagrams/colors11.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标题 1"/>
          <p:cNvSpPr txBox="1">
            <a:spLocks/>
          </p:cNvSpPr>
          <p:nvPr/>
        </p:nvSpPr>
        <p:spPr bwMode="auto">
          <a:xfrm>
            <a:off x="2144712" y="4581128"/>
            <a:ext cx="4854575" cy="1144588"/>
          </a:xfrm>
          <a:prstGeom prst="rect">
            <a:avLst/>
          </a:prstGeom>
          <a:noFill/>
          <a:ln>
            <a:noFill/>
          </a:ln>
          <a:extLst/>
        </p:spPr>
        <p:txBody>
          <a:bodyPr anchor="ctr"/>
          <a:lstStyle>
            <a:lvl1pPr algn="l" rtl="0" eaLnBrk="0" fontAlgn="base" hangingPunct="0">
              <a:spcBef>
                <a:spcPct val="0"/>
              </a:spcBef>
              <a:spcAft>
                <a:spcPct val="0"/>
              </a:spcAft>
              <a:defRPr sz="3200" b="1">
                <a:solidFill>
                  <a:schemeClr val="bg1"/>
                </a:solidFill>
                <a:latin typeface="微软雅黑" pitchFamily="34" charset="-122"/>
                <a:ea typeface="微软雅黑" pitchFamily="34" charset="-122"/>
                <a:cs typeface="+mj-cs"/>
              </a:defRPr>
            </a:lvl1pPr>
            <a:lvl2pPr algn="l" rtl="0" eaLnBrk="0" fontAlgn="base" hangingPunct="0">
              <a:spcBef>
                <a:spcPct val="0"/>
              </a:spcBef>
              <a:spcAft>
                <a:spcPct val="0"/>
              </a:spcAft>
              <a:defRPr sz="3200" b="1">
                <a:solidFill>
                  <a:schemeClr val="bg1"/>
                </a:solidFill>
                <a:latin typeface="微软雅黑" pitchFamily="34" charset="-122"/>
                <a:ea typeface="微软雅黑" pitchFamily="34" charset="-122"/>
              </a:defRPr>
            </a:lvl2pPr>
            <a:lvl3pPr algn="l" rtl="0" eaLnBrk="0" fontAlgn="base" hangingPunct="0">
              <a:spcBef>
                <a:spcPct val="0"/>
              </a:spcBef>
              <a:spcAft>
                <a:spcPct val="0"/>
              </a:spcAft>
              <a:defRPr sz="3200" b="1">
                <a:solidFill>
                  <a:schemeClr val="bg1"/>
                </a:solidFill>
                <a:latin typeface="微软雅黑" pitchFamily="34" charset="-122"/>
                <a:ea typeface="微软雅黑" pitchFamily="34" charset="-122"/>
              </a:defRPr>
            </a:lvl3pPr>
            <a:lvl4pPr algn="l" rtl="0" eaLnBrk="0" fontAlgn="base" hangingPunct="0">
              <a:spcBef>
                <a:spcPct val="0"/>
              </a:spcBef>
              <a:spcAft>
                <a:spcPct val="0"/>
              </a:spcAft>
              <a:defRPr sz="3200" b="1">
                <a:solidFill>
                  <a:schemeClr val="bg1"/>
                </a:solidFill>
                <a:latin typeface="微软雅黑" pitchFamily="34" charset="-122"/>
                <a:ea typeface="微软雅黑" pitchFamily="34" charset="-122"/>
              </a:defRPr>
            </a:lvl4pPr>
            <a:lvl5pPr algn="l" rtl="0" eaLnBrk="0" fontAlgn="base" hangingPunct="0">
              <a:spcBef>
                <a:spcPct val="0"/>
              </a:spcBef>
              <a:spcAft>
                <a:spcPct val="0"/>
              </a:spcAft>
              <a:defRPr sz="3200" b="1">
                <a:solidFill>
                  <a:schemeClr val="bg1"/>
                </a:solidFill>
                <a:latin typeface="微软雅黑" pitchFamily="34" charset="-122"/>
                <a:ea typeface="微软雅黑" pitchFamily="34" charset="-122"/>
              </a:defRPr>
            </a:lvl5pPr>
            <a:lvl6pPr marL="457200" algn="l" rtl="0" eaLnBrk="1" fontAlgn="base" hangingPunct="1">
              <a:spcBef>
                <a:spcPct val="0"/>
              </a:spcBef>
              <a:spcAft>
                <a:spcPct val="0"/>
              </a:spcAft>
              <a:defRPr sz="2800" b="1">
                <a:solidFill>
                  <a:schemeClr val="bg1"/>
                </a:solidFill>
                <a:latin typeface="华文细黑" pitchFamily="2" charset="-122"/>
                <a:ea typeface="华文细黑" pitchFamily="2" charset="-122"/>
              </a:defRPr>
            </a:lvl6pPr>
            <a:lvl7pPr marL="914400" algn="l" rtl="0" eaLnBrk="1" fontAlgn="base" hangingPunct="1">
              <a:spcBef>
                <a:spcPct val="0"/>
              </a:spcBef>
              <a:spcAft>
                <a:spcPct val="0"/>
              </a:spcAft>
              <a:defRPr sz="2800" b="1">
                <a:solidFill>
                  <a:schemeClr val="bg1"/>
                </a:solidFill>
                <a:latin typeface="华文细黑" pitchFamily="2" charset="-122"/>
                <a:ea typeface="华文细黑" pitchFamily="2" charset="-122"/>
              </a:defRPr>
            </a:lvl7pPr>
            <a:lvl8pPr marL="1371600" algn="l" rtl="0" eaLnBrk="1" fontAlgn="base" hangingPunct="1">
              <a:spcBef>
                <a:spcPct val="0"/>
              </a:spcBef>
              <a:spcAft>
                <a:spcPct val="0"/>
              </a:spcAft>
              <a:defRPr sz="2800" b="1">
                <a:solidFill>
                  <a:schemeClr val="bg1"/>
                </a:solidFill>
                <a:latin typeface="华文细黑" pitchFamily="2" charset="-122"/>
                <a:ea typeface="华文细黑" pitchFamily="2" charset="-122"/>
              </a:defRPr>
            </a:lvl8pPr>
            <a:lvl9pPr marL="1828800" algn="l" rtl="0" eaLnBrk="1" fontAlgn="base" hangingPunct="1">
              <a:spcBef>
                <a:spcPct val="0"/>
              </a:spcBef>
              <a:spcAft>
                <a:spcPct val="0"/>
              </a:spcAft>
              <a:defRPr sz="2800" b="1">
                <a:solidFill>
                  <a:schemeClr val="bg1"/>
                </a:solidFill>
                <a:latin typeface="华文细黑" pitchFamily="2" charset="-122"/>
                <a:ea typeface="华文细黑" pitchFamily="2" charset="-122"/>
              </a:defRPr>
            </a:lvl9pPr>
          </a:lstStyle>
          <a:p>
            <a:pPr algn="ctr">
              <a:lnSpc>
                <a:spcPct val="150000"/>
              </a:lnSpc>
              <a:defRPr/>
            </a:pPr>
            <a:r>
              <a:rPr lang="zh-CN" altLang="en-US" sz="2400" b="0" kern="0" dirty="0" smtClean="0">
                <a:solidFill>
                  <a:schemeClr val="tx1">
                    <a:lumMod val="75000"/>
                    <a:lumOff val="25000"/>
                  </a:schemeClr>
                </a:solidFill>
                <a:latin typeface="华文细黑" pitchFamily="2" charset="-122"/>
                <a:ea typeface="华文细黑" pitchFamily="2" charset="-122"/>
                <a:cs typeface="Arial" pitchFamily="34" charset="0"/>
                <a:sym typeface="华文细黑" pitchFamily="2" charset="-122"/>
              </a:rPr>
              <a:t>中央电化教育馆   王珠珠</a:t>
            </a:r>
            <a:endParaRPr lang="en-US" altLang="zh-CN" sz="2400" b="0" kern="0" dirty="0" smtClean="0">
              <a:solidFill>
                <a:schemeClr val="tx1">
                  <a:lumMod val="75000"/>
                  <a:lumOff val="25000"/>
                </a:schemeClr>
              </a:solidFill>
              <a:latin typeface="华文细黑" pitchFamily="2" charset="-122"/>
              <a:ea typeface="华文细黑" pitchFamily="2" charset="-122"/>
              <a:cs typeface="Arial" pitchFamily="34" charset="0"/>
              <a:sym typeface="华文细黑" pitchFamily="2" charset="-122"/>
            </a:endParaRPr>
          </a:p>
          <a:p>
            <a:pPr algn="ctr">
              <a:lnSpc>
                <a:spcPct val="150000"/>
              </a:lnSpc>
              <a:defRPr/>
            </a:pPr>
            <a:r>
              <a:rPr lang="en-US" altLang="zh-CN" sz="2400" b="0" kern="0" dirty="0" smtClean="0">
                <a:solidFill>
                  <a:schemeClr val="tx1">
                    <a:lumMod val="75000"/>
                    <a:lumOff val="25000"/>
                  </a:schemeClr>
                </a:solidFill>
                <a:latin typeface="华文细黑" pitchFamily="2" charset="-122"/>
                <a:ea typeface="华文细黑" pitchFamily="2" charset="-122"/>
                <a:cs typeface="Arial" pitchFamily="34" charset="0"/>
                <a:sym typeface="华文细黑" pitchFamily="2" charset="-122"/>
              </a:rPr>
              <a:t>2016</a:t>
            </a:r>
            <a:r>
              <a:rPr lang="zh-CN" altLang="en-US" sz="2400" b="0" kern="0" dirty="0" smtClean="0">
                <a:solidFill>
                  <a:schemeClr val="tx1">
                    <a:lumMod val="75000"/>
                    <a:lumOff val="25000"/>
                  </a:schemeClr>
                </a:solidFill>
                <a:latin typeface="华文细黑" pitchFamily="2" charset="-122"/>
                <a:ea typeface="华文细黑" pitchFamily="2" charset="-122"/>
                <a:cs typeface="Arial" pitchFamily="34" charset="0"/>
                <a:sym typeface="华文细黑" pitchFamily="2" charset="-122"/>
              </a:rPr>
              <a:t>年</a:t>
            </a:r>
            <a:r>
              <a:rPr lang="zh-CN" altLang="en-US" sz="2400" b="0" kern="0" dirty="0">
                <a:solidFill>
                  <a:schemeClr val="tx1">
                    <a:lumMod val="75000"/>
                    <a:lumOff val="25000"/>
                  </a:schemeClr>
                </a:solidFill>
                <a:latin typeface="华文细黑" pitchFamily="2" charset="-122"/>
                <a:ea typeface="华文细黑" pitchFamily="2" charset="-122"/>
                <a:cs typeface="Arial" pitchFamily="34" charset="0"/>
                <a:sym typeface="华文细黑" pitchFamily="2" charset="-122"/>
              </a:rPr>
              <a:t>元</a:t>
            </a:r>
            <a:r>
              <a:rPr lang="zh-CN" altLang="en-US" sz="2400" b="0" kern="0" dirty="0" smtClean="0">
                <a:solidFill>
                  <a:schemeClr val="tx1">
                    <a:lumMod val="75000"/>
                    <a:lumOff val="25000"/>
                  </a:schemeClr>
                </a:solidFill>
                <a:latin typeface="华文细黑" pitchFamily="2" charset="-122"/>
                <a:ea typeface="华文细黑" pitchFamily="2" charset="-122"/>
                <a:cs typeface="Arial" pitchFamily="34" charset="0"/>
                <a:sym typeface="华文细黑" pitchFamily="2" charset="-122"/>
              </a:rPr>
              <a:t>月</a:t>
            </a:r>
            <a:endParaRPr lang="zh-CN" altLang="en-US" sz="2000" b="0" kern="0" dirty="0">
              <a:solidFill>
                <a:schemeClr val="tx1">
                  <a:lumMod val="75000"/>
                  <a:lumOff val="25000"/>
                </a:schemeClr>
              </a:solidFill>
              <a:latin typeface="华文细黑" pitchFamily="2" charset="-122"/>
              <a:ea typeface="华文细黑" pitchFamily="2" charset="-122"/>
              <a:cs typeface="Arial" pitchFamily="34" charset="0"/>
              <a:sym typeface="华文细黑" pitchFamily="2" charset="-122"/>
            </a:endParaRPr>
          </a:p>
        </p:txBody>
      </p:sp>
      <p:sp>
        <p:nvSpPr>
          <p:cNvPr id="4" name="矩形 3"/>
          <p:cNvSpPr/>
          <p:nvPr/>
        </p:nvSpPr>
        <p:spPr>
          <a:xfrm>
            <a:off x="729129" y="1052736"/>
            <a:ext cx="8076257" cy="3015890"/>
          </a:xfrm>
          <a:prstGeom prst="rect">
            <a:avLst/>
          </a:prstGeom>
          <a:ln w="57150">
            <a:solidFill>
              <a:schemeClr val="accent5"/>
            </a:solidFill>
          </a:ln>
        </p:spPr>
        <p:txBody>
          <a:bodyPr wrap="square">
            <a:spAutoFit/>
          </a:bodyPr>
          <a:lstStyle/>
          <a:p>
            <a:pPr algn="ctr">
              <a:lnSpc>
                <a:spcPct val="150000"/>
              </a:lnSpc>
              <a:defRPr/>
            </a:pPr>
            <a:r>
              <a:rPr lang="zh-CN" altLang="en-US" sz="4400" dirty="0" smtClean="0"/>
              <a:t>利用信息技术教学的</a:t>
            </a:r>
            <a:endParaRPr lang="en-US" altLang="zh-CN" sz="4400" dirty="0" smtClean="0"/>
          </a:p>
          <a:p>
            <a:pPr algn="ctr">
              <a:lnSpc>
                <a:spcPct val="150000"/>
              </a:lnSpc>
              <a:defRPr/>
            </a:pPr>
            <a:r>
              <a:rPr lang="zh-CN" altLang="en-US" sz="4400" dirty="0" smtClean="0"/>
              <a:t>实践与启示</a:t>
            </a:r>
            <a:r>
              <a:rPr lang="en-US" altLang="zh-CN" sz="4400" dirty="0"/>
              <a:t/>
            </a:r>
            <a:br>
              <a:rPr lang="en-US" altLang="zh-CN" sz="4400" dirty="0"/>
            </a:br>
            <a:endParaRPr lang="zh-CN" altLang="en-US" sz="4400" b="1" dirty="0">
              <a:latin typeface="华文细黑" pitchFamily="2" charset="-122"/>
              <a:ea typeface="华文细黑" pitchFamily="2" charset="-122"/>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12"/>
          <p:cNvSpPr txBox="1"/>
          <p:nvPr/>
        </p:nvSpPr>
        <p:spPr>
          <a:xfrm>
            <a:off x="2022709" y="4368117"/>
            <a:ext cx="5400000" cy="769441"/>
          </a:xfrm>
          <a:prstGeom prst="rect">
            <a:avLst/>
          </a:prstGeom>
          <a:noFill/>
          <a:ln>
            <a:solidFill>
              <a:srgbClr val="00B0F0"/>
            </a:solidFill>
          </a:ln>
        </p:spPr>
        <p:txBody>
          <a:bodyPr wrap="square" rtlCol="0">
            <a:spAutoFit/>
          </a:bodyPr>
          <a:lstStyle/>
          <a:p>
            <a:endParaRPr lang="zh-CN" altLang="en-US" sz="4400" dirty="0">
              <a:latin typeface="+mn-ea"/>
              <a:ea typeface="+mn-ea"/>
            </a:endParaRPr>
          </a:p>
        </p:txBody>
      </p:sp>
      <p:sp>
        <p:nvSpPr>
          <p:cNvPr id="16" name="矩形 15"/>
          <p:cNvSpPr/>
          <p:nvPr/>
        </p:nvSpPr>
        <p:spPr>
          <a:xfrm>
            <a:off x="376347" y="0"/>
            <a:ext cx="2031325" cy="646331"/>
          </a:xfrm>
          <a:prstGeom prst="rect">
            <a:avLst/>
          </a:prstGeom>
        </p:spPr>
        <p:txBody>
          <a:bodyPr wrap="none">
            <a:spAutoFit/>
          </a:bodyPr>
          <a:lstStyle/>
          <a:p>
            <a:pPr>
              <a:defRPr/>
            </a:pPr>
            <a:r>
              <a:rPr lang="zh-CN" altLang="en-US" sz="3600" b="1" dirty="0" smtClean="0">
                <a:solidFill>
                  <a:schemeClr val="accent1"/>
                </a:solidFill>
                <a:latin typeface="华文细黑" pitchFamily="2" charset="-122"/>
                <a:ea typeface="华文细黑" pitchFamily="2" charset="-122"/>
              </a:rPr>
              <a:t>主要内容</a:t>
            </a:r>
            <a:endParaRPr lang="zh-CN" altLang="en-US" sz="3600" b="1" dirty="0">
              <a:solidFill>
                <a:schemeClr val="accent1"/>
              </a:solidFill>
              <a:latin typeface="华文细黑" pitchFamily="2" charset="-122"/>
              <a:ea typeface="华文细黑" pitchFamily="2" charset="-122"/>
            </a:endParaRPr>
          </a:p>
        </p:txBody>
      </p:sp>
      <p:sp>
        <p:nvSpPr>
          <p:cNvPr id="25" name="Text Box 14"/>
          <p:cNvSpPr txBox="1">
            <a:spLocks noChangeArrowheads="1"/>
          </p:cNvSpPr>
          <p:nvPr/>
        </p:nvSpPr>
        <p:spPr bwMode="auto">
          <a:xfrm>
            <a:off x="2051800" y="4363757"/>
            <a:ext cx="720000" cy="769441"/>
          </a:xfrm>
          <a:prstGeom prst="rect">
            <a:avLst/>
          </a:prstGeom>
          <a:solidFill>
            <a:srgbClr val="00B0F0"/>
          </a:solidFill>
          <a:ln w="9525">
            <a:noFill/>
            <a:miter lim="800000"/>
            <a:headEnd/>
            <a:tailEnd/>
          </a:ln>
          <a:extLst/>
        </p:spPr>
        <p:txBody>
          <a:bodyPr>
            <a:spAutoFit/>
          </a:bodyPr>
          <a:lstStyle>
            <a:defPPr>
              <a:defRPr lang="zh-CN"/>
            </a:defPPr>
            <a:lvl1pPr algn="ctr" eaLnBrk="1" hangingPunct="1">
              <a:defRPr sz="4000" b="1">
                <a:solidFill>
                  <a:schemeClr val="bg1"/>
                </a:solidFill>
                <a:latin typeface="时尚中黑简体" panose="01010104010101010101" pitchFamily="2" charset="-122"/>
                <a:ea typeface="时尚中黑简体" panose="01010104010101010101" pitchFamily="2" charset="-122"/>
              </a:defRPr>
            </a:lvl1pPr>
            <a:lvl2pPr marL="742950" indent="-285750" eaLnBrk="0" hangingPunct="0">
              <a:defRPr sz="2400"/>
            </a:lvl2pPr>
            <a:lvl3pPr marL="1143000" indent="-228600" eaLnBrk="0" hangingPunct="0">
              <a:defRPr sz="2400"/>
            </a:lvl3pPr>
            <a:lvl4pPr marL="1600200" indent="-228600" eaLnBrk="0" hangingPunct="0">
              <a:defRPr sz="2400"/>
            </a:lvl4pPr>
            <a:lvl5pPr marL="2057400" indent="-228600" eaLnBrk="0" hangingPunct="0">
              <a:defRPr sz="2400"/>
            </a:lvl5pPr>
            <a:lvl6pPr marL="2514600" indent="-228600" eaLnBrk="0" fontAlgn="base" hangingPunct="0">
              <a:spcBef>
                <a:spcPct val="0"/>
              </a:spcBef>
              <a:spcAft>
                <a:spcPct val="0"/>
              </a:spcAft>
              <a:defRPr sz="2400"/>
            </a:lvl6pPr>
            <a:lvl7pPr marL="2971800" indent="-228600" eaLnBrk="0" fontAlgn="base" hangingPunct="0">
              <a:spcBef>
                <a:spcPct val="0"/>
              </a:spcBef>
              <a:spcAft>
                <a:spcPct val="0"/>
              </a:spcAft>
              <a:defRPr sz="2400"/>
            </a:lvl7pPr>
            <a:lvl8pPr marL="3429000" indent="-228600" eaLnBrk="0" fontAlgn="base" hangingPunct="0">
              <a:spcBef>
                <a:spcPct val="0"/>
              </a:spcBef>
              <a:spcAft>
                <a:spcPct val="0"/>
              </a:spcAft>
              <a:defRPr sz="2400"/>
            </a:lvl8pPr>
            <a:lvl9pPr marL="3886200" indent="-228600" eaLnBrk="0" fontAlgn="base" hangingPunct="0">
              <a:spcBef>
                <a:spcPct val="0"/>
              </a:spcBef>
              <a:spcAft>
                <a:spcPct val="0"/>
              </a:spcAft>
              <a:defRPr sz="2400"/>
            </a:lvl9pPr>
          </a:lstStyle>
          <a:p>
            <a:r>
              <a:rPr lang="en-US" altLang="zh-CN" sz="4400" dirty="0">
                <a:latin typeface="+mn-ea"/>
                <a:ea typeface="+mn-ea"/>
              </a:rPr>
              <a:t>3</a:t>
            </a:r>
            <a:endParaRPr lang="zh-CN" altLang="en-US" sz="4400" dirty="0">
              <a:latin typeface="+mn-ea"/>
              <a:ea typeface="+mn-ea"/>
            </a:endParaRPr>
          </a:p>
        </p:txBody>
      </p:sp>
      <p:sp>
        <p:nvSpPr>
          <p:cNvPr id="29" name="TextBox 45"/>
          <p:cNvSpPr txBox="1"/>
          <p:nvPr/>
        </p:nvSpPr>
        <p:spPr>
          <a:xfrm>
            <a:off x="2742789" y="4425312"/>
            <a:ext cx="4679920" cy="707886"/>
          </a:xfrm>
          <a:prstGeom prst="rect">
            <a:avLst/>
          </a:prstGeom>
          <a:noFill/>
          <a:ln>
            <a:solidFill>
              <a:schemeClr val="tx2">
                <a:lumMod val="40000"/>
                <a:lumOff val="60000"/>
              </a:schemeClr>
            </a:solidFill>
          </a:ln>
        </p:spPr>
        <p:txBody>
          <a:bodyPr wrap="square" rtlCol="0">
            <a:spAutoFit/>
          </a:bodyPr>
          <a:lstStyle>
            <a:defPPr>
              <a:defRPr lang="zh-CN"/>
            </a:defPPr>
            <a:lvl1pPr algn="ctr">
              <a:defRPr sz="4400">
                <a:latin typeface="+mn-ea"/>
                <a:ea typeface="+mn-ea"/>
              </a:defRPr>
            </a:lvl1pPr>
          </a:lstStyle>
          <a:p>
            <a:endParaRPr lang="en-US" altLang="zh-CN" sz="4000" dirty="0"/>
          </a:p>
        </p:txBody>
      </p:sp>
      <p:sp>
        <p:nvSpPr>
          <p:cNvPr id="33" name="TextBox 46"/>
          <p:cNvSpPr txBox="1"/>
          <p:nvPr/>
        </p:nvSpPr>
        <p:spPr>
          <a:xfrm>
            <a:off x="2764457" y="3365905"/>
            <a:ext cx="4679920" cy="707886"/>
          </a:xfrm>
          <a:prstGeom prst="rect">
            <a:avLst/>
          </a:prstGeom>
          <a:noFill/>
          <a:ln w="28575">
            <a:solidFill>
              <a:schemeClr val="tx2">
                <a:lumMod val="40000"/>
                <a:lumOff val="60000"/>
              </a:schemeClr>
            </a:solidFill>
          </a:ln>
        </p:spPr>
        <p:txBody>
          <a:bodyPr wrap="square" rtlCol="0">
            <a:spAutoFit/>
          </a:bodyPr>
          <a:lstStyle/>
          <a:p>
            <a:pPr algn="ctr"/>
            <a:r>
              <a:rPr lang="zh-CN" altLang="en-US" sz="4000" dirty="0" smtClean="0">
                <a:latin typeface="+mn-ea"/>
                <a:ea typeface="+mn-ea"/>
              </a:rPr>
              <a:t>应用实践</a:t>
            </a:r>
            <a:endParaRPr lang="en-US" altLang="zh-CN" sz="4000" dirty="0">
              <a:latin typeface="+mn-ea"/>
              <a:ea typeface="+mn-ea"/>
            </a:endParaRPr>
          </a:p>
        </p:txBody>
      </p:sp>
      <p:sp>
        <p:nvSpPr>
          <p:cNvPr id="34" name="Text Box 14"/>
          <p:cNvSpPr txBox="1">
            <a:spLocks noChangeArrowheads="1"/>
          </p:cNvSpPr>
          <p:nvPr/>
        </p:nvSpPr>
        <p:spPr bwMode="auto">
          <a:xfrm>
            <a:off x="2052539" y="3361545"/>
            <a:ext cx="720000" cy="769441"/>
          </a:xfrm>
          <a:prstGeom prst="rect">
            <a:avLst/>
          </a:prstGeom>
          <a:solidFill>
            <a:srgbClr val="00B0F0"/>
          </a:solidFill>
          <a:ln w="9525">
            <a:noFill/>
            <a:miter lim="800000"/>
            <a:headEnd/>
            <a:tailEnd/>
          </a:ln>
          <a:extLst/>
        </p:spPr>
        <p:txBody>
          <a:bodyPr>
            <a:spAutoFit/>
          </a:bodyPr>
          <a:lstStyle>
            <a:defPPr>
              <a:defRPr lang="zh-CN"/>
            </a:defPPr>
            <a:lvl1pPr algn="ctr" eaLnBrk="1" hangingPunct="1">
              <a:defRPr sz="4400" b="1">
                <a:solidFill>
                  <a:schemeClr val="bg1"/>
                </a:solidFill>
                <a:latin typeface="+mn-ea"/>
                <a:ea typeface="+mn-ea"/>
              </a:defRPr>
            </a:lvl1pPr>
            <a:lvl2pPr marL="742950" indent="-285750" eaLnBrk="0" hangingPunct="0">
              <a:defRPr sz="2400"/>
            </a:lvl2pPr>
            <a:lvl3pPr marL="1143000" indent="-228600" eaLnBrk="0" hangingPunct="0">
              <a:defRPr sz="2400"/>
            </a:lvl3pPr>
            <a:lvl4pPr marL="1600200" indent="-228600" eaLnBrk="0" hangingPunct="0">
              <a:defRPr sz="2400"/>
            </a:lvl4pPr>
            <a:lvl5pPr marL="2057400" indent="-228600" eaLnBrk="0" hangingPunct="0">
              <a:defRPr sz="2400"/>
            </a:lvl5pPr>
            <a:lvl6pPr marL="2514600" indent="-228600" eaLnBrk="0" fontAlgn="base" hangingPunct="0">
              <a:spcBef>
                <a:spcPct val="0"/>
              </a:spcBef>
              <a:spcAft>
                <a:spcPct val="0"/>
              </a:spcAft>
              <a:defRPr sz="2400"/>
            </a:lvl6pPr>
            <a:lvl7pPr marL="2971800" indent="-228600" eaLnBrk="0" fontAlgn="base" hangingPunct="0">
              <a:spcBef>
                <a:spcPct val="0"/>
              </a:spcBef>
              <a:spcAft>
                <a:spcPct val="0"/>
              </a:spcAft>
              <a:defRPr sz="2400"/>
            </a:lvl7pPr>
            <a:lvl8pPr marL="3429000" indent="-228600" eaLnBrk="0" fontAlgn="base" hangingPunct="0">
              <a:spcBef>
                <a:spcPct val="0"/>
              </a:spcBef>
              <a:spcAft>
                <a:spcPct val="0"/>
              </a:spcAft>
              <a:defRPr sz="2400"/>
            </a:lvl8pPr>
            <a:lvl9pPr marL="3886200" indent="-228600" eaLnBrk="0" fontAlgn="base" hangingPunct="0">
              <a:spcBef>
                <a:spcPct val="0"/>
              </a:spcBef>
              <a:spcAft>
                <a:spcPct val="0"/>
              </a:spcAft>
              <a:defRPr sz="2400"/>
            </a:lvl9pPr>
          </a:lstStyle>
          <a:p>
            <a:r>
              <a:rPr lang="en-US" altLang="zh-CN" dirty="0"/>
              <a:t>2</a:t>
            </a:r>
            <a:endParaRPr lang="zh-CN" altLang="en-US" dirty="0"/>
          </a:p>
        </p:txBody>
      </p:sp>
      <p:sp>
        <p:nvSpPr>
          <p:cNvPr id="11" name="矩形 10"/>
          <p:cNvSpPr/>
          <p:nvPr/>
        </p:nvSpPr>
        <p:spPr>
          <a:xfrm>
            <a:off x="4045333" y="4439655"/>
            <a:ext cx="2236510" cy="707886"/>
          </a:xfrm>
          <a:prstGeom prst="rect">
            <a:avLst/>
          </a:prstGeom>
        </p:spPr>
        <p:txBody>
          <a:bodyPr wrap="none">
            <a:spAutoFit/>
          </a:bodyPr>
          <a:lstStyle/>
          <a:p>
            <a:r>
              <a:rPr lang="zh-CN" altLang="en-US" sz="4000" dirty="0" smtClean="0">
                <a:solidFill>
                  <a:prstClr val="black"/>
                </a:solidFill>
                <a:latin typeface="黑体"/>
                <a:ea typeface="黑体"/>
              </a:rPr>
              <a:t>几点启示</a:t>
            </a:r>
            <a:endParaRPr lang="zh-CN" altLang="en-US" dirty="0"/>
          </a:p>
        </p:txBody>
      </p:sp>
      <p:sp>
        <p:nvSpPr>
          <p:cNvPr id="9" name="TextBox 46"/>
          <p:cNvSpPr txBox="1"/>
          <p:nvPr/>
        </p:nvSpPr>
        <p:spPr>
          <a:xfrm>
            <a:off x="2771800" y="2420888"/>
            <a:ext cx="4679920" cy="707886"/>
          </a:xfrm>
          <a:prstGeom prst="rect">
            <a:avLst/>
          </a:prstGeom>
          <a:noFill/>
          <a:ln w="28575">
            <a:solidFill>
              <a:schemeClr val="tx2">
                <a:lumMod val="40000"/>
                <a:lumOff val="60000"/>
              </a:schemeClr>
            </a:solidFill>
          </a:ln>
        </p:spPr>
        <p:txBody>
          <a:bodyPr wrap="square" rtlCol="0">
            <a:spAutoFit/>
          </a:bodyPr>
          <a:lstStyle/>
          <a:p>
            <a:pPr algn="ctr"/>
            <a:r>
              <a:rPr lang="zh-CN" altLang="en-US" sz="4000" dirty="0" smtClean="0">
                <a:latin typeface="+mn-ea"/>
                <a:ea typeface="+mn-ea"/>
              </a:rPr>
              <a:t>新形势新要求</a:t>
            </a:r>
            <a:endParaRPr lang="en-US" altLang="zh-CN" sz="4000" dirty="0">
              <a:latin typeface="+mn-ea"/>
              <a:ea typeface="+mn-ea"/>
            </a:endParaRPr>
          </a:p>
        </p:txBody>
      </p:sp>
      <p:sp>
        <p:nvSpPr>
          <p:cNvPr id="10" name="Text Box 14"/>
          <p:cNvSpPr txBox="1">
            <a:spLocks noChangeArrowheads="1"/>
          </p:cNvSpPr>
          <p:nvPr/>
        </p:nvSpPr>
        <p:spPr bwMode="auto">
          <a:xfrm>
            <a:off x="2059882" y="2416528"/>
            <a:ext cx="720000" cy="769441"/>
          </a:xfrm>
          <a:prstGeom prst="rect">
            <a:avLst/>
          </a:prstGeom>
          <a:solidFill>
            <a:srgbClr val="00B0F0"/>
          </a:solidFill>
          <a:ln w="9525">
            <a:noFill/>
            <a:miter lim="800000"/>
            <a:headEnd/>
            <a:tailEnd/>
          </a:ln>
          <a:extLst/>
        </p:spPr>
        <p:txBody>
          <a:bodyPr>
            <a:spAutoFit/>
          </a:bodyPr>
          <a:lstStyle>
            <a:defPPr>
              <a:defRPr lang="zh-CN"/>
            </a:defPPr>
            <a:lvl1pPr algn="ctr" eaLnBrk="1" hangingPunct="1">
              <a:defRPr sz="4400" b="1">
                <a:solidFill>
                  <a:schemeClr val="bg1"/>
                </a:solidFill>
                <a:latin typeface="+mn-ea"/>
                <a:ea typeface="+mn-ea"/>
              </a:defRPr>
            </a:lvl1pPr>
            <a:lvl2pPr marL="742950" indent="-285750" eaLnBrk="0" hangingPunct="0">
              <a:defRPr sz="2400"/>
            </a:lvl2pPr>
            <a:lvl3pPr marL="1143000" indent="-228600" eaLnBrk="0" hangingPunct="0">
              <a:defRPr sz="2400"/>
            </a:lvl3pPr>
            <a:lvl4pPr marL="1600200" indent="-228600" eaLnBrk="0" hangingPunct="0">
              <a:defRPr sz="2400"/>
            </a:lvl4pPr>
            <a:lvl5pPr marL="2057400" indent="-228600" eaLnBrk="0" hangingPunct="0">
              <a:defRPr sz="2400"/>
            </a:lvl5pPr>
            <a:lvl6pPr marL="2514600" indent="-228600" eaLnBrk="0" fontAlgn="base" hangingPunct="0">
              <a:spcBef>
                <a:spcPct val="0"/>
              </a:spcBef>
              <a:spcAft>
                <a:spcPct val="0"/>
              </a:spcAft>
              <a:defRPr sz="2400"/>
            </a:lvl6pPr>
            <a:lvl7pPr marL="2971800" indent="-228600" eaLnBrk="0" fontAlgn="base" hangingPunct="0">
              <a:spcBef>
                <a:spcPct val="0"/>
              </a:spcBef>
              <a:spcAft>
                <a:spcPct val="0"/>
              </a:spcAft>
              <a:defRPr sz="2400"/>
            </a:lvl7pPr>
            <a:lvl8pPr marL="3429000" indent="-228600" eaLnBrk="0" fontAlgn="base" hangingPunct="0">
              <a:spcBef>
                <a:spcPct val="0"/>
              </a:spcBef>
              <a:spcAft>
                <a:spcPct val="0"/>
              </a:spcAft>
              <a:defRPr sz="2400"/>
            </a:lvl8pPr>
            <a:lvl9pPr marL="3886200" indent="-228600" eaLnBrk="0" fontAlgn="base" hangingPunct="0">
              <a:spcBef>
                <a:spcPct val="0"/>
              </a:spcBef>
              <a:spcAft>
                <a:spcPct val="0"/>
              </a:spcAft>
              <a:defRPr sz="2400"/>
            </a:lvl9pPr>
          </a:lstStyle>
          <a:p>
            <a:r>
              <a:rPr lang="en-US" altLang="zh-CN" dirty="0"/>
              <a:t>1</a:t>
            </a:r>
            <a:endParaRPr lang="zh-CN" altLang="en-US" dirty="0"/>
          </a:p>
        </p:txBody>
      </p:sp>
    </p:spTree>
    <p:extLst>
      <p:ext uri="{BB962C8B-B14F-4D97-AF65-F5344CB8AC3E}">
        <p14:creationId xmlns:p14="http://schemas.microsoft.com/office/powerpoint/2010/main" xmlns="" val="34971737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12"/>
          <p:cNvSpPr txBox="1"/>
          <p:nvPr/>
        </p:nvSpPr>
        <p:spPr>
          <a:xfrm>
            <a:off x="2022709" y="4368117"/>
            <a:ext cx="5400000" cy="769441"/>
          </a:xfrm>
          <a:prstGeom prst="rect">
            <a:avLst/>
          </a:prstGeom>
          <a:noFill/>
          <a:ln>
            <a:solidFill>
              <a:srgbClr val="00B0F0"/>
            </a:solidFill>
          </a:ln>
        </p:spPr>
        <p:txBody>
          <a:bodyPr wrap="square" rtlCol="0">
            <a:spAutoFit/>
          </a:bodyPr>
          <a:lstStyle/>
          <a:p>
            <a:endParaRPr lang="zh-CN" altLang="en-US" sz="4400" dirty="0">
              <a:latin typeface="+mn-ea"/>
              <a:ea typeface="+mn-ea"/>
            </a:endParaRPr>
          </a:p>
        </p:txBody>
      </p:sp>
      <p:sp>
        <p:nvSpPr>
          <p:cNvPr id="16" name="矩形 15"/>
          <p:cNvSpPr/>
          <p:nvPr/>
        </p:nvSpPr>
        <p:spPr>
          <a:xfrm>
            <a:off x="376347" y="0"/>
            <a:ext cx="2031325" cy="646331"/>
          </a:xfrm>
          <a:prstGeom prst="rect">
            <a:avLst/>
          </a:prstGeom>
        </p:spPr>
        <p:txBody>
          <a:bodyPr wrap="none">
            <a:spAutoFit/>
          </a:bodyPr>
          <a:lstStyle/>
          <a:p>
            <a:pPr>
              <a:defRPr/>
            </a:pPr>
            <a:r>
              <a:rPr lang="zh-CN" altLang="en-US" sz="3600" b="1" dirty="0" smtClean="0">
                <a:solidFill>
                  <a:schemeClr val="accent1"/>
                </a:solidFill>
                <a:latin typeface="华文细黑" pitchFamily="2" charset="-122"/>
                <a:ea typeface="华文细黑" pitchFamily="2" charset="-122"/>
              </a:rPr>
              <a:t>主要内容</a:t>
            </a:r>
            <a:endParaRPr lang="zh-CN" altLang="en-US" sz="3600" b="1" dirty="0">
              <a:solidFill>
                <a:schemeClr val="accent1"/>
              </a:solidFill>
              <a:latin typeface="华文细黑" pitchFamily="2" charset="-122"/>
              <a:ea typeface="华文细黑" pitchFamily="2" charset="-122"/>
            </a:endParaRPr>
          </a:p>
        </p:txBody>
      </p:sp>
      <p:sp>
        <p:nvSpPr>
          <p:cNvPr id="25" name="Text Box 14"/>
          <p:cNvSpPr txBox="1">
            <a:spLocks noChangeArrowheads="1"/>
          </p:cNvSpPr>
          <p:nvPr/>
        </p:nvSpPr>
        <p:spPr bwMode="auto">
          <a:xfrm>
            <a:off x="2051800" y="4363757"/>
            <a:ext cx="720000" cy="769441"/>
          </a:xfrm>
          <a:prstGeom prst="rect">
            <a:avLst/>
          </a:prstGeom>
          <a:solidFill>
            <a:srgbClr val="00B0F0"/>
          </a:solidFill>
          <a:ln w="9525">
            <a:noFill/>
            <a:miter lim="800000"/>
            <a:headEnd/>
            <a:tailEnd/>
          </a:ln>
          <a:extLst/>
        </p:spPr>
        <p:txBody>
          <a:bodyPr>
            <a:spAutoFit/>
          </a:bodyPr>
          <a:lstStyle>
            <a:defPPr>
              <a:defRPr lang="zh-CN"/>
            </a:defPPr>
            <a:lvl1pPr algn="ctr" eaLnBrk="1" hangingPunct="1">
              <a:defRPr sz="4000" b="1">
                <a:solidFill>
                  <a:schemeClr val="bg1"/>
                </a:solidFill>
                <a:latin typeface="时尚中黑简体" panose="01010104010101010101" pitchFamily="2" charset="-122"/>
                <a:ea typeface="时尚中黑简体" panose="01010104010101010101" pitchFamily="2" charset="-122"/>
              </a:defRPr>
            </a:lvl1pPr>
            <a:lvl2pPr marL="742950" indent="-285750" eaLnBrk="0" hangingPunct="0">
              <a:defRPr sz="2400"/>
            </a:lvl2pPr>
            <a:lvl3pPr marL="1143000" indent="-228600" eaLnBrk="0" hangingPunct="0">
              <a:defRPr sz="2400"/>
            </a:lvl3pPr>
            <a:lvl4pPr marL="1600200" indent="-228600" eaLnBrk="0" hangingPunct="0">
              <a:defRPr sz="2400"/>
            </a:lvl4pPr>
            <a:lvl5pPr marL="2057400" indent="-228600" eaLnBrk="0" hangingPunct="0">
              <a:defRPr sz="2400"/>
            </a:lvl5pPr>
            <a:lvl6pPr marL="2514600" indent="-228600" eaLnBrk="0" fontAlgn="base" hangingPunct="0">
              <a:spcBef>
                <a:spcPct val="0"/>
              </a:spcBef>
              <a:spcAft>
                <a:spcPct val="0"/>
              </a:spcAft>
              <a:defRPr sz="2400"/>
            </a:lvl6pPr>
            <a:lvl7pPr marL="2971800" indent="-228600" eaLnBrk="0" fontAlgn="base" hangingPunct="0">
              <a:spcBef>
                <a:spcPct val="0"/>
              </a:spcBef>
              <a:spcAft>
                <a:spcPct val="0"/>
              </a:spcAft>
              <a:defRPr sz="2400"/>
            </a:lvl7pPr>
            <a:lvl8pPr marL="3429000" indent="-228600" eaLnBrk="0" fontAlgn="base" hangingPunct="0">
              <a:spcBef>
                <a:spcPct val="0"/>
              </a:spcBef>
              <a:spcAft>
                <a:spcPct val="0"/>
              </a:spcAft>
              <a:defRPr sz="2400"/>
            </a:lvl8pPr>
            <a:lvl9pPr marL="3886200" indent="-228600" eaLnBrk="0" fontAlgn="base" hangingPunct="0">
              <a:spcBef>
                <a:spcPct val="0"/>
              </a:spcBef>
              <a:spcAft>
                <a:spcPct val="0"/>
              </a:spcAft>
              <a:defRPr sz="2400"/>
            </a:lvl9pPr>
          </a:lstStyle>
          <a:p>
            <a:r>
              <a:rPr lang="en-US" altLang="zh-CN" sz="4400" dirty="0">
                <a:latin typeface="+mn-ea"/>
                <a:ea typeface="+mn-ea"/>
              </a:rPr>
              <a:t>3</a:t>
            </a:r>
            <a:endParaRPr lang="zh-CN" altLang="en-US" sz="4400" dirty="0">
              <a:latin typeface="+mn-ea"/>
              <a:ea typeface="+mn-ea"/>
            </a:endParaRPr>
          </a:p>
        </p:txBody>
      </p:sp>
      <p:sp>
        <p:nvSpPr>
          <p:cNvPr id="29" name="TextBox 45"/>
          <p:cNvSpPr txBox="1"/>
          <p:nvPr/>
        </p:nvSpPr>
        <p:spPr>
          <a:xfrm>
            <a:off x="2742789" y="4425312"/>
            <a:ext cx="4679920" cy="707886"/>
          </a:xfrm>
          <a:prstGeom prst="rect">
            <a:avLst/>
          </a:prstGeom>
          <a:noFill/>
          <a:ln>
            <a:solidFill>
              <a:schemeClr val="tx2">
                <a:lumMod val="40000"/>
                <a:lumOff val="60000"/>
              </a:schemeClr>
            </a:solidFill>
          </a:ln>
        </p:spPr>
        <p:txBody>
          <a:bodyPr wrap="square" rtlCol="0">
            <a:spAutoFit/>
          </a:bodyPr>
          <a:lstStyle>
            <a:defPPr>
              <a:defRPr lang="zh-CN"/>
            </a:defPPr>
            <a:lvl1pPr algn="ctr">
              <a:defRPr sz="4400">
                <a:latin typeface="+mn-ea"/>
                <a:ea typeface="+mn-ea"/>
              </a:defRPr>
            </a:lvl1pPr>
          </a:lstStyle>
          <a:p>
            <a:endParaRPr lang="en-US" altLang="zh-CN" sz="4000" dirty="0"/>
          </a:p>
        </p:txBody>
      </p:sp>
      <p:sp>
        <p:nvSpPr>
          <p:cNvPr id="33" name="TextBox 46"/>
          <p:cNvSpPr txBox="1"/>
          <p:nvPr/>
        </p:nvSpPr>
        <p:spPr>
          <a:xfrm>
            <a:off x="2764457" y="3365905"/>
            <a:ext cx="4679920" cy="707886"/>
          </a:xfrm>
          <a:prstGeom prst="rect">
            <a:avLst/>
          </a:prstGeom>
          <a:noFill/>
          <a:ln w="28575">
            <a:solidFill>
              <a:schemeClr val="tx2">
                <a:lumMod val="40000"/>
                <a:lumOff val="60000"/>
              </a:schemeClr>
            </a:solidFill>
          </a:ln>
        </p:spPr>
        <p:txBody>
          <a:bodyPr wrap="square" rtlCol="0">
            <a:spAutoFit/>
          </a:bodyPr>
          <a:lstStyle/>
          <a:p>
            <a:pPr algn="ctr"/>
            <a:r>
              <a:rPr lang="zh-CN" altLang="en-US" sz="4000" dirty="0" smtClean="0">
                <a:latin typeface="+mn-ea"/>
                <a:ea typeface="+mn-ea"/>
              </a:rPr>
              <a:t>应用实践</a:t>
            </a:r>
            <a:endParaRPr lang="en-US" altLang="zh-CN" sz="4000" dirty="0">
              <a:latin typeface="+mn-ea"/>
              <a:ea typeface="+mn-ea"/>
            </a:endParaRPr>
          </a:p>
        </p:txBody>
      </p:sp>
      <p:sp>
        <p:nvSpPr>
          <p:cNvPr id="34" name="Text Box 14"/>
          <p:cNvSpPr txBox="1">
            <a:spLocks noChangeArrowheads="1"/>
          </p:cNvSpPr>
          <p:nvPr/>
        </p:nvSpPr>
        <p:spPr bwMode="auto">
          <a:xfrm>
            <a:off x="2052539" y="3361545"/>
            <a:ext cx="720000" cy="769441"/>
          </a:xfrm>
          <a:prstGeom prst="rect">
            <a:avLst/>
          </a:prstGeom>
          <a:solidFill>
            <a:srgbClr val="00B0F0"/>
          </a:solidFill>
          <a:ln w="9525">
            <a:noFill/>
            <a:miter lim="800000"/>
            <a:headEnd/>
            <a:tailEnd/>
          </a:ln>
          <a:extLst/>
        </p:spPr>
        <p:txBody>
          <a:bodyPr>
            <a:spAutoFit/>
          </a:bodyPr>
          <a:lstStyle>
            <a:defPPr>
              <a:defRPr lang="zh-CN"/>
            </a:defPPr>
            <a:lvl1pPr algn="ctr" eaLnBrk="1" hangingPunct="1">
              <a:defRPr sz="4400" b="1">
                <a:solidFill>
                  <a:schemeClr val="bg1"/>
                </a:solidFill>
                <a:latin typeface="+mn-ea"/>
                <a:ea typeface="+mn-ea"/>
              </a:defRPr>
            </a:lvl1pPr>
            <a:lvl2pPr marL="742950" indent="-285750" eaLnBrk="0" hangingPunct="0">
              <a:defRPr sz="2400"/>
            </a:lvl2pPr>
            <a:lvl3pPr marL="1143000" indent="-228600" eaLnBrk="0" hangingPunct="0">
              <a:defRPr sz="2400"/>
            </a:lvl3pPr>
            <a:lvl4pPr marL="1600200" indent="-228600" eaLnBrk="0" hangingPunct="0">
              <a:defRPr sz="2400"/>
            </a:lvl4pPr>
            <a:lvl5pPr marL="2057400" indent="-228600" eaLnBrk="0" hangingPunct="0">
              <a:defRPr sz="2400"/>
            </a:lvl5pPr>
            <a:lvl6pPr marL="2514600" indent="-228600" eaLnBrk="0" fontAlgn="base" hangingPunct="0">
              <a:spcBef>
                <a:spcPct val="0"/>
              </a:spcBef>
              <a:spcAft>
                <a:spcPct val="0"/>
              </a:spcAft>
              <a:defRPr sz="2400"/>
            </a:lvl6pPr>
            <a:lvl7pPr marL="2971800" indent="-228600" eaLnBrk="0" fontAlgn="base" hangingPunct="0">
              <a:spcBef>
                <a:spcPct val="0"/>
              </a:spcBef>
              <a:spcAft>
                <a:spcPct val="0"/>
              </a:spcAft>
              <a:defRPr sz="2400"/>
            </a:lvl7pPr>
            <a:lvl8pPr marL="3429000" indent="-228600" eaLnBrk="0" fontAlgn="base" hangingPunct="0">
              <a:spcBef>
                <a:spcPct val="0"/>
              </a:spcBef>
              <a:spcAft>
                <a:spcPct val="0"/>
              </a:spcAft>
              <a:defRPr sz="2400"/>
            </a:lvl8pPr>
            <a:lvl9pPr marL="3886200" indent="-228600" eaLnBrk="0" fontAlgn="base" hangingPunct="0">
              <a:spcBef>
                <a:spcPct val="0"/>
              </a:spcBef>
              <a:spcAft>
                <a:spcPct val="0"/>
              </a:spcAft>
              <a:defRPr sz="2400"/>
            </a:lvl9pPr>
          </a:lstStyle>
          <a:p>
            <a:r>
              <a:rPr lang="en-US" altLang="zh-CN" dirty="0"/>
              <a:t>2</a:t>
            </a:r>
            <a:endParaRPr lang="zh-CN" altLang="en-US" dirty="0"/>
          </a:p>
        </p:txBody>
      </p:sp>
      <p:sp>
        <p:nvSpPr>
          <p:cNvPr id="11" name="矩形 10"/>
          <p:cNvSpPr/>
          <p:nvPr/>
        </p:nvSpPr>
        <p:spPr>
          <a:xfrm>
            <a:off x="4045333" y="4439655"/>
            <a:ext cx="2236510" cy="707886"/>
          </a:xfrm>
          <a:prstGeom prst="rect">
            <a:avLst/>
          </a:prstGeom>
        </p:spPr>
        <p:txBody>
          <a:bodyPr wrap="none">
            <a:spAutoFit/>
          </a:bodyPr>
          <a:lstStyle/>
          <a:p>
            <a:r>
              <a:rPr lang="zh-CN" altLang="en-US" sz="4000" dirty="0" smtClean="0">
                <a:solidFill>
                  <a:prstClr val="black"/>
                </a:solidFill>
                <a:latin typeface="黑体"/>
                <a:ea typeface="黑体"/>
              </a:rPr>
              <a:t>几点启示</a:t>
            </a:r>
            <a:endParaRPr lang="zh-CN" altLang="en-US" dirty="0"/>
          </a:p>
        </p:txBody>
      </p:sp>
      <p:sp>
        <p:nvSpPr>
          <p:cNvPr id="9" name="TextBox 46"/>
          <p:cNvSpPr txBox="1"/>
          <p:nvPr/>
        </p:nvSpPr>
        <p:spPr>
          <a:xfrm>
            <a:off x="2771800" y="2420888"/>
            <a:ext cx="4679920" cy="707886"/>
          </a:xfrm>
          <a:prstGeom prst="rect">
            <a:avLst/>
          </a:prstGeom>
          <a:noFill/>
          <a:ln w="28575">
            <a:solidFill>
              <a:schemeClr val="tx2">
                <a:lumMod val="40000"/>
                <a:lumOff val="60000"/>
              </a:schemeClr>
            </a:solidFill>
          </a:ln>
        </p:spPr>
        <p:txBody>
          <a:bodyPr wrap="square" rtlCol="0">
            <a:spAutoFit/>
          </a:bodyPr>
          <a:lstStyle/>
          <a:p>
            <a:pPr algn="ctr"/>
            <a:r>
              <a:rPr lang="zh-CN" altLang="en-US" sz="4000" dirty="0" smtClean="0">
                <a:latin typeface="+mn-ea"/>
                <a:ea typeface="+mn-ea"/>
              </a:rPr>
              <a:t>新形势新要求</a:t>
            </a:r>
            <a:endParaRPr lang="en-US" altLang="zh-CN" sz="4000" dirty="0">
              <a:latin typeface="+mn-ea"/>
              <a:ea typeface="+mn-ea"/>
            </a:endParaRPr>
          </a:p>
        </p:txBody>
      </p:sp>
      <p:sp>
        <p:nvSpPr>
          <p:cNvPr id="10" name="Text Box 14"/>
          <p:cNvSpPr txBox="1">
            <a:spLocks noChangeArrowheads="1"/>
          </p:cNvSpPr>
          <p:nvPr/>
        </p:nvSpPr>
        <p:spPr bwMode="auto">
          <a:xfrm>
            <a:off x="2059882" y="2416528"/>
            <a:ext cx="720000" cy="769441"/>
          </a:xfrm>
          <a:prstGeom prst="rect">
            <a:avLst/>
          </a:prstGeom>
          <a:solidFill>
            <a:schemeClr val="accent2"/>
          </a:solidFill>
          <a:ln w="9525">
            <a:noFill/>
            <a:miter lim="800000"/>
            <a:headEnd/>
            <a:tailEnd/>
          </a:ln>
          <a:extLst/>
        </p:spPr>
        <p:txBody>
          <a:bodyPr>
            <a:spAutoFit/>
          </a:bodyPr>
          <a:lstStyle>
            <a:defPPr>
              <a:defRPr lang="zh-CN"/>
            </a:defPPr>
            <a:lvl1pPr algn="ctr" eaLnBrk="1" hangingPunct="1">
              <a:defRPr sz="4400" b="1">
                <a:solidFill>
                  <a:schemeClr val="bg1"/>
                </a:solidFill>
                <a:latin typeface="+mn-ea"/>
                <a:ea typeface="+mn-ea"/>
              </a:defRPr>
            </a:lvl1pPr>
            <a:lvl2pPr marL="742950" indent="-285750" eaLnBrk="0" hangingPunct="0">
              <a:defRPr sz="2400"/>
            </a:lvl2pPr>
            <a:lvl3pPr marL="1143000" indent="-228600" eaLnBrk="0" hangingPunct="0">
              <a:defRPr sz="2400"/>
            </a:lvl3pPr>
            <a:lvl4pPr marL="1600200" indent="-228600" eaLnBrk="0" hangingPunct="0">
              <a:defRPr sz="2400"/>
            </a:lvl4pPr>
            <a:lvl5pPr marL="2057400" indent="-228600" eaLnBrk="0" hangingPunct="0">
              <a:defRPr sz="2400"/>
            </a:lvl5pPr>
            <a:lvl6pPr marL="2514600" indent="-228600" eaLnBrk="0" fontAlgn="base" hangingPunct="0">
              <a:spcBef>
                <a:spcPct val="0"/>
              </a:spcBef>
              <a:spcAft>
                <a:spcPct val="0"/>
              </a:spcAft>
              <a:defRPr sz="2400"/>
            </a:lvl6pPr>
            <a:lvl7pPr marL="2971800" indent="-228600" eaLnBrk="0" fontAlgn="base" hangingPunct="0">
              <a:spcBef>
                <a:spcPct val="0"/>
              </a:spcBef>
              <a:spcAft>
                <a:spcPct val="0"/>
              </a:spcAft>
              <a:defRPr sz="2400"/>
            </a:lvl7pPr>
            <a:lvl8pPr marL="3429000" indent="-228600" eaLnBrk="0" fontAlgn="base" hangingPunct="0">
              <a:spcBef>
                <a:spcPct val="0"/>
              </a:spcBef>
              <a:spcAft>
                <a:spcPct val="0"/>
              </a:spcAft>
              <a:defRPr sz="2400"/>
            </a:lvl8pPr>
            <a:lvl9pPr marL="3886200" indent="-228600" eaLnBrk="0" fontAlgn="base" hangingPunct="0">
              <a:spcBef>
                <a:spcPct val="0"/>
              </a:spcBef>
              <a:spcAft>
                <a:spcPct val="0"/>
              </a:spcAft>
              <a:defRPr sz="2400"/>
            </a:lvl9pPr>
          </a:lstStyle>
          <a:p>
            <a:r>
              <a:rPr lang="en-US" altLang="zh-CN" dirty="0"/>
              <a:t>1</a:t>
            </a:r>
            <a:endParaRPr lang="zh-CN" altLang="en-US" dirty="0"/>
          </a:p>
        </p:txBody>
      </p:sp>
    </p:spTree>
    <p:extLst>
      <p:ext uri="{BB962C8B-B14F-4D97-AF65-F5344CB8AC3E}">
        <p14:creationId xmlns:p14="http://schemas.microsoft.com/office/powerpoint/2010/main" xmlns="" val="14258271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19572" y="3249484"/>
            <a:ext cx="7704856" cy="2677656"/>
          </a:xfrm>
          <a:prstGeom prst="rect">
            <a:avLst/>
          </a:prstGeom>
        </p:spPr>
        <p:txBody>
          <a:bodyPr wrap="square">
            <a:spAutoFit/>
          </a:bodyPr>
          <a:lstStyle/>
          <a:p>
            <a:pPr>
              <a:lnSpc>
                <a:spcPct val="150000"/>
              </a:lnSpc>
            </a:pPr>
            <a:r>
              <a:rPr lang="en-US" altLang="zh-CN" sz="2800" dirty="0" smtClean="0">
                <a:solidFill>
                  <a:srgbClr val="000000"/>
                </a:solidFill>
                <a:latin typeface="Calibri" panose="020F0502020204030204" pitchFamily="34" charset="0"/>
                <a:cs typeface="Times New Roman" panose="02020603050405020304" pitchFamily="18" charset="0"/>
              </a:rPr>
              <a:t>       </a:t>
            </a:r>
            <a:r>
              <a:rPr lang="zh-CN" altLang="zh-CN" sz="2800" dirty="0" smtClean="0">
                <a:solidFill>
                  <a:srgbClr val="000000"/>
                </a:solidFill>
                <a:latin typeface="Calibri" panose="020F0502020204030204" pitchFamily="34" charset="0"/>
                <a:cs typeface="Times New Roman" panose="02020603050405020304" pitchFamily="18" charset="0"/>
              </a:rPr>
              <a:t>教育</a:t>
            </a:r>
            <a:r>
              <a:rPr lang="zh-CN" altLang="zh-CN" sz="2800" dirty="0">
                <a:solidFill>
                  <a:srgbClr val="000000"/>
                </a:solidFill>
                <a:latin typeface="Calibri" panose="020F0502020204030204" pitchFamily="34" charset="0"/>
                <a:cs typeface="Times New Roman" panose="02020603050405020304" pitchFamily="18" charset="0"/>
              </a:rPr>
              <a:t>信息化已步入发展的快车道</a:t>
            </a:r>
            <a:r>
              <a:rPr lang="zh-CN" altLang="zh-CN" sz="2800" dirty="0" smtClean="0">
                <a:solidFill>
                  <a:srgbClr val="000000"/>
                </a:solidFill>
                <a:latin typeface="Calibri" panose="020F0502020204030204" pitchFamily="34" charset="0"/>
                <a:cs typeface="Times New Roman" panose="02020603050405020304" pitchFamily="18" charset="0"/>
              </a:rPr>
              <a:t>，特别是</a:t>
            </a:r>
            <a:r>
              <a:rPr lang="zh-CN" altLang="zh-CN" sz="2800" dirty="0">
                <a:solidFill>
                  <a:srgbClr val="000000"/>
                </a:solidFill>
                <a:latin typeface="Calibri" panose="020F0502020204030204" pitchFamily="34" charset="0"/>
                <a:cs typeface="Times New Roman" panose="02020603050405020304" pitchFamily="18" charset="0"/>
              </a:rPr>
              <a:t>近年来，教育信息化被提升到新的战略高度</a:t>
            </a:r>
            <a:r>
              <a:rPr lang="zh-CN" altLang="zh-CN" sz="2800" dirty="0" smtClean="0">
                <a:solidFill>
                  <a:srgbClr val="000000"/>
                </a:solidFill>
                <a:latin typeface="Calibri" panose="020F0502020204030204" pitchFamily="34" charset="0"/>
                <a:cs typeface="Times New Roman" panose="02020603050405020304" pitchFamily="18" charset="0"/>
              </a:rPr>
              <a:t>，开始</a:t>
            </a:r>
            <a:r>
              <a:rPr lang="zh-CN" altLang="zh-CN" sz="2800" dirty="0">
                <a:solidFill>
                  <a:srgbClr val="000000"/>
                </a:solidFill>
                <a:latin typeface="Calibri" panose="020F0502020204030204" pitchFamily="34" charset="0"/>
                <a:cs typeface="Times New Roman" panose="02020603050405020304" pitchFamily="18" charset="0"/>
              </a:rPr>
              <a:t>从分散建设向整体规划、统筹推进转型</a:t>
            </a:r>
            <a:r>
              <a:rPr lang="zh-CN" altLang="zh-CN" sz="2800" dirty="0" smtClean="0">
                <a:solidFill>
                  <a:srgbClr val="000000"/>
                </a:solidFill>
                <a:latin typeface="Calibri" panose="020F0502020204030204" pitchFamily="34" charset="0"/>
                <a:cs typeface="Times New Roman" panose="02020603050405020304" pitchFamily="18" charset="0"/>
              </a:rPr>
              <a:t>，促进</a:t>
            </a:r>
            <a:r>
              <a:rPr lang="zh-CN" altLang="zh-CN" sz="2800" dirty="0">
                <a:solidFill>
                  <a:srgbClr val="000000"/>
                </a:solidFill>
                <a:latin typeface="Calibri" panose="020F0502020204030204" pitchFamily="34" charset="0"/>
                <a:cs typeface="Times New Roman" panose="02020603050405020304" pitchFamily="18" charset="0"/>
              </a:rPr>
              <a:t>教育改革发展的作用日益凸显。</a:t>
            </a:r>
            <a:endParaRPr lang="zh-CN" altLang="en-US" sz="2800" dirty="0"/>
          </a:p>
        </p:txBody>
      </p:sp>
      <p:pic>
        <p:nvPicPr>
          <p:cNvPr id="4" name="图片 3"/>
          <p:cNvPicPr>
            <a:picLocks noChangeAspect="1"/>
          </p:cNvPicPr>
          <p:nvPr/>
        </p:nvPicPr>
        <p:blipFill>
          <a:blip r:embed="rId2"/>
          <a:stretch>
            <a:fillRect/>
          </a:stretch>
        </p:blipFill>
        <p:spPr>
          <a:xfrm>
            <a:off x="328612" y="764704"/>
            <a:ext cx="8486775" cy="2484780"/>
          </a:xfrm>
          <a:prstGeom prst="rect">
            <a:avLst/>
          </a:prstGeom>
        </p:spPr>
      </p:pic>
    </p:spTree>
    <p:extLst>
      <p:ext uri="{BB962C8B-B14F-4D97-AF65-F5344CB8AC3E}">
        <p14:creationId xmlns:p14="http://schemas.microsoft.com/office/powerpoint/2010/main" xmlns="" val="10274274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836712"/>
            <a:ext cx="7056784" cy="836712"/>
          </a:xfrm>
        </p:spPr>
        <p:txBody>
          <a:bodyPr/>
          <a:lstStyle/>
          <a:p>
            <a:r>
              <a:rPr lang="zh-CN" altLang="en-US" dirty="0" smtClean="0"/>
              <a:t>我国教育信息化的标志性事件</a:t>
            </a:r>
            <a:endParaRPr lang="zh-CN" altLang="en-US" dirty="0"/>
          </a:p>
        </p:txBody>
      </p:sp>
      <p:sp>
        <p:nvSpPr>
          <p:cNvPr id="3" name="右箭头 2"/>
          <p:cNvSpPr/>
          <p:nvPr/>
        </p:nvSpPr>
        <p:spPr>
          <a:xfrm>
            <a:off x="755576" y="5445224"/>
            <a:ext cx="8208912"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007604" y="5517232"/>
            <a:ext cx="432048" cy="43204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2012011</a:t>
            </a:r>
            <a:endParaRPr lang="zh-CN" altLang="en-US" dirty="0"/>
          </a:p>
        </p:txBody>
      </p:sp>
      <p:sp>
        <p:nvSpPr>
          <p:cNvPr id="6" name="椭圆 5"/>
          <p:cNvSpPr/>
          <p:nvPr/>
        </p:nvSpPr>
        <p:spPr>
          <a:xfrm>
            <a:off x="2247646" y="5495504"/>
            <a:ext cx="432048" cy="43204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563936" y="5481228"/>
            <a:ext cx="432048" cy="43204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880226" y="5476636"/>
            <a:ext cx="432048" cy="43204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264212" y="5481228"/>
            <a:ext cx="432048" cy="43204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524328" y="5515500"/>
            <a:ext cx="432048" cy="43204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917594" y="6017824"/>
            <a:ext cx="7452828" cy="369332"/>
          </a:xfrm>
          <a:prstGeom prst="rect">
            <a:avLst/>
          </a:prstGeom>
          <a:noFill/>
        </p:spPr>
        <p:txBody>
          <a:bodyPr wrap="square" rtlCol="0">
            <a:spAutoFit/>
          </a:bodyPr>
          <a:lstStyle/>
          <a:p>
            <a:r>
              <a:rPr lang="en-US" altLang="zh-CN" dirty="0" smtClean="0"/>
              <a:t>2010          2011             2012              2013             2014            2015</a:t>
            </a:r>
            <a:endParaRPr lang="zh-CN" altLang="en-US" dirty="0"/>
          </a:p>
        </p:txBody>
      </p:sp>
      <p:sp>
        <p:nvSpPr>
          <p:cNvPr id="12" name="文本框 11"/>
          <p:cNvSpPr txBox="1"/>
          <p:nvPr/>
        </p:nvSpPr>
        <p:spPr>
          <a:xfrm>
            <a:off x="438798" y="5007348"/>
            <a:ext cx="1569660" cy="369332"/>
          </a:xfrm>
          <a:prstGeom prst="rect">
            <a:avLst/>
          </a:prstGeom>
          <a:noFill/>
          <a:ln>
            <a:solidFill>
              <a:schemeClr val="accent1"/>
            </a:solidFill>
          </a:ln>
        </p:spPr>
        <p:txBody>
          <a:bodyPr wrap="none" rtlCol="0">
            <a:spAutoFit/>
          </a:bodyPr>
          <a:lstStyle/>
          <a:p>
            <a:r>
              <a:rPr lang="zh-CN" altLang="en-US" dirty="0" smtClean="0"/>
              <a:t>发布教育纲要</a:t>
            </a:r>
            <a:endParaRPr lang="zh-CN" altLang="en-US" dirty="0"/>
          </a:p>
        </p:txBody>
      </p:sp>
      <p:sp>
        <p:nvSpPr>
          <p:cNvPr id="15" name="文本框 14"/>
          <p:cNvSpPr txBox="1"/>
          <p:nvPr/>
        </p:nvSpPr>
        <p:spPr>
          <a:xfrm>
            <a:off x="1276674" y="4592405"/>
            <a:ext cx="2262158" cy="369332"/>
          </a:xfrm>
          <a:prstGeom prst="rect">
            <a:avLst/>
          </a:prstGeom>
          <a:noFill/>
          <a:ln>
            <a:solidFill>
              <a:schemeClr val="accent1"/>
            </a:solidFill>
          </a:ln>
        </p:spPr>
        <p:txBody>
          <a:bodyPr wrap="none" rtlCol="0">
            <a:spAutoFit/>
          </a:bodyPr>
          <a:lstStyle/>
          <a:p>
            <a:r>
              <a:rPr lang="zh-CN" altLang="en-US" dirty="0" smtClean="0"/>
              <a:t>编制信息化十年规划</a:t>
            </a:r>
            <a:endParaRPr lang="zh-CN" altLang="en-US" dirty="0"/>
          </a:p>
        </p:txBody>
      </p:sp>
      <p:sp>
        <p:nvSpPr>
          <p:cNvPr id="16" name="文本框 15"/>
          <p:cNvSpPr txBox="1"/>
          <p:nvPr/>
        </p:nvSpPr>
        <p:spPr>
          <a:xfrm>
            <a:off x="1840967" y="3811888"/>
            <a:ext cx="3877985" cy="646331"/>
          </a:xfrm>
          <a:prstGeom prst="rect">
            <a:avLst/>
          </a:prstGeom>
          <a:noFill/>
          <a:ln>
            <a:solidFill>
              <a:schemeClr val="accent1"/>
            </a:solidFill>
          </a:ln>
        </p:spPr>
        <p:txBody>
          <a:bodyPr wrap="none" rtlCol="0">
            <a:spAutoFit/>
          </a:bodyPr>
          <a:lstStyle/>
          <a:p>
            <a:r>
              <a:rPr lang="zh-CN" altLang="en-US" dirty="0" smtClean="0"/>
              <a:t>召开全国教育信息化电视电话工作会</a:t>
            </a:r>
            <a:endParaRPr lang="en-US" altLang="zh-CN" dirty="0" smtClean="0"/>
          </a:p>
          <a:p>
            <a:r>
              <a:rPr lang="zh-CN" altLang="en-US" dirty="0" smtClean="0"/>
              <a:t>发布教育信息化十年规划</a:t>
            </a:r>
            <a:endParaRPr lang="zh-CN" altLang="en-US" dirty="0"/>
          </a:p>
        </p:txBody>
      </p:sp>
      <p:sp>
        <p:nvSpPr>
          <p:cNvPr id="17" name="文本框 16"/>
          <p:cNvSpPr txBox="1"/>
          <p:nvPr/>
        </p:nvSpPr>
        <p:spPr>
          <a:xfrm>
            <a:off x="3563936" y="3071266"/>
            <a:ext cx="3877985" cy="646331"/>
          </a:xfrm>
          <a:prstGeom prst="rect">
            <a:avLst/>
          </a:prstGeom>
          <a:noFill/>
          <a:ln>
            <a:solidFill>
              <a:schemeClr val="accent1"/>
            </a:solidFill>
          </a:ln>
        </p:spPr>
        <p:txBody>
          <a:bodyPr wrap="none" rtlCol="0">
            <a:spAutoFit/>
          </a:bodyPr>
          <a:lstStyle/>
          <a:p>
            <a:r>
              <a:rPr lang="zh-CN" altLang="en-US" dirty="0" smtClean="0"/>
              <a:t>信息技术应用写入国家深化改革意见</a:t>
            </a:r>
            <a:endParaRPr lang="en-US" altLang="zh-CN" dirty="0" smtClean="0"/>
          </a:p>
          <a:p>
            <a:r>
              <a:rPr lang="zh-CN" altLang="en-US" dirty="0" smtClean="0"/>
              <a:t>启动教师信息技术应用提升工程</a:t>
            </a:r>
            <a:endParaRPr lang="zh-CN" altLang="en-US" dirty="0"/>
          </a:p>
        </p:txBody>
      </p:sp>
      <p:sp>
        <p:nvSpPr>
          <p:cNvPr id="18" name="文本框 17"/>
          <p:cNvSpPr txBox="1"/>
          <p:nvPr/>
        </p:nvSpPr>
        <p:spPr>
          <a:xfrm>
            <a:off x="5479382" y="2557990"/>
            <a:ext cx="2262158" cy="369332"/>
          </a:xfrm>
          <a:prstGeom prst="rect">
            <a:avLst/>
          </a:prstGeom>
          <a:noFill/>
          <a:ln>
            <a:solidFill>
              <a:schemeClr val="accent1"/>
            </a:solidFill>
          </a:ln>
        </p:spPr>
        <p:txBody>
          <a:bodyPr wrap="none" rtlCol="0">
            <a:spAutoFit/>
          </a:bodyPr>
          <a:lstStyle/>
          <a:p>
            <a:r>
              <a:rPr lang="zh-CN" altLang="en-US" dirty="0" smtClean="0"/>
              <a:t>发布五部委实施意见</a:t>
            </a:r>
            <a:endParaRPr lang="zh-CN" altLang="en-US" dirty="0"/>
          </a:p>
        </p:txBody>
      </p:sp>
      <p:sp>
        <p:nvSpPr>
          <p:cNvPr id="19" name="文本框 18"/>
          <p:cNvSpPr txBox="1"/>
          <p:nvPr/>
        </p:nvSpPr>
        <p:spPr>
          <a:xfrm>
            <a:off x="6480236" y="2044714"/>
            <a:ext cx="2262158" cy="369332"/>
          </a:xfrm>
          <a:prstGeom prst="rect">
            <a:avLst/>
          </a:prstGeom>
          <a:noFill/>
          <a:ln>
            <a:solidFill>
              <a:schemeClr val="accent1"/>
            </a:solidFill>
          </a:ln>
        </p:spPr>
        <p:txBody>
          <a:bodyPr wrap="none" rtlCol="0">
            <a:spAutoFit/>
          </a:bodyPr>
          <a:lstStyle/>
          <a:p>
            <a:r>
              <a:rPr lang="zh-CN" altLang="en-US" dirty="0" smtClean="0"/>
              <a:t>举办国际信息化大会</a:t>
            </a:r>
            <a:endParaRPr lang="zh-CN" altLang="en-US" dirty="0"/>
          </a:p>
        </p:txBody>
      </p:sp>
      <p:sp>
        <p:nvSpPr>
          <p:cNvPr id="21" name="文本框 20"/>
          <p:cNvSpPr txBox="1"/>
          <p:nvPr/>
        </p:nvSpPr>
        <p:spPr>
          <a:xfrm>
            <a:off x="5572132" y="1500174"/>
            <a:ext cx="3416320" cy="369332"/>
          </a:xfrm>
          <a:prstGeom prst="rect">
            <a:avLst/>
          </a:prstGeom>
          <a:noFill/>
          <a:ln>
            <a:solidFill>
              <a:srgbClr val="FFFF00"/>
            </a:solidFill>
            <a:prstDash val="sysDash"/>
          </a:ln>
        </p:spPr>
        <p:txBody>
          <a:bodyPr wrap="none" rtlCol="0">
            <a:spAutoFit/>
          </a:bodyPr>
          <a:lstStyle/>
          <a:p>
            <a:r>
              <a:rPr lang="zh-CN" altLang="en-US" dirty="0" smtClean="0">
                <a:solidFill>
                  <a:srgbClr val="FF0000"/>
                </a:solidFill>
              </a:rPr>
              <a:t>召开第二次教育信息化工作会议</a:t>
            </a:r>
            <a:endParaRPr lang="zh-CN" altLang="en-US" dirty="0">
              <a:solidFill>
                <a:srgbClr val="FF0000"/>
              </a:solidFill>
            </a:endParaRPr>
          </a:p>
        </p:txBody>
      </p:sp>
    </p:spTree>
    <p:extLst>
      <p:ext uri="{BB962C8B-B14F-4D97-AF65-F5344CB8AC3E}">
        <p14:creationId xmlns:p14="http://schemas.microsoft.com/office/powerpoint/2010/main" xmlns="" val="27584467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图片 2"/>
          <p:cNvPicPr>
            <a:picLocks noChangeAspect="1"/>
          </p:cNvPicPr>
          <p:nvPr/>
        </p:nvPicPr>
        <p:blipFill>
          <a:blip r:embed="rId2"/>
          <a:stretch>
            <a:fillRect/>
          </a:stretch>
        </p:blipFill>
        <p:spPr>
          <a:xfrm>
            <a:off x="4495800" y="3352800"/>
            <a:ext cx="152400" cy="152400"/>
          </a:xfrm>
          <a:prstGeom prst="rect">
            <a:avLst/>
          </a:prstGeom>
        </p:spPr>
      </p:pic>
      <p:pic>
        <p:nvPicPr>
          <p:cNvPr id="5" name="图片 4"/>
          <p:cNvPicPr>
            <a:picLocks noChangeAspect="1"/>
          </p:cNvPicPr>
          <p:nvPr/>
        </p:nvPicPr>
        <p:blipFill>
          <a:blip r:embed="rId3"/>
          <a:stretch>
            <a:fillRect/>
          </a:stretch>
        </p:blipFill>
        <p:spPr>
          <a:xfrm>
            <a:off x="386424" y="1052736"/>
            <a:ext cx="8514028" cy="5400600"/>
          </a:xfrm>
          <a:prstGeom prst="rect">
            <a:avLst/>
          </a:prstGeom>
        </p:spPr>
      </p:pic>
    </p:spTree>
    <p:extLst>
      <p:ext uri="{BB962C8B-B14F-4D97-AF65-F5344CB8AC3E}">
        <p14:creationId xmlns:p14="http://schemas.microsoft.com/office/powerpoint/2010/main" xmlns="" val="36301135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互联网</a:t>
            </a:r>
            <a:r>
              <a:rPr lang="en-US" altLang="zh-CN" dirty="0" smtClean="0"/>
              <a:t>+</a:t>
            </a:r>
            <a:endParaRPr lang="zh-CN" altLang="en-US" dirty="0"/>
          </a:p>
        </p:txBody>
      </p:sp>
      <p:graphicFrame>
        <p:nvGraphicFramePr>
          <p:cNvPr id="5" name="图示 4"/>
          <p:cNvGraphicFramePr/>
          <p:nvPr>
            <p:extLst/>
          </p:nvPr>
        </p:nvGraphicFramePr>
        <p:xfrm>
          <a:off x="506408" y="1268760"/>
          <a:ext cx="8040216" cy="54803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2359687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互联网</a:t>
            </a:r>
            <a:r>
              <a:rPr lang="en-US" altLang="zh-CN" dirty="0" smtClean="0"/>
              <a:t>+</a:t>
            </a:r>
            <a:r>
              <a:rPr lang="zh-CN" altLang="en-US" dirty="0" smtClean="0"/>
              <a:t>指导意见对教育的要求</a:t>
            </a:r>
            <a:endParaRPr lang="zh-CN" altLang="en-US" dirty="0"/>
          </a:p>
        </p:txBody>
      </p:sp>
      <p:sp>
        <p:nvSpPr>
          <p:cNvPr id="3" name="矩形 2"/>
          <p:cNvSpPr/>
          <p:nvPr/>
        </p:nvSpPr>
        <p:spPr>
          <a:xfrm>
            <a:off x="467544" y="1052736"/>
            <a:ext cx="8496944" cy="5693866"/>
          </a:xfrm>
          <a:prstGeom prst="rect">
            <a:avLst/>
          </a:prstGeom>
        </p:spPr>
        <p:txBody>
          <a:bodyPr wrap="square">
            <a:spAutoFit/>
          </a:bodyPr>
          <a:lstStyle/>
          <a:p>
            <a:r>
              <a:rPr lang="zh-CN" altLang="en-US" sz="2800" dirty="0" smtClean="0">
                <a:solidFill>
                  <a:srgbClr val="26214A"/>
                </a:solidFill>
                <a:latin typeface="SimSun" panose="02010600030101010101" pitchFamily="2" charset="-122"/>
                <a:ea typeface="SimSun" panose="02010600030101010101" pitchFamily="2" charset="-122"/>
              </a:rPr>
              <a:t>探索</a:t>
            </a:r>
            <a:r>
              <a:rPr lang="zh-CN" altLang="en-US" sz="2800" dirty="0">
                <a:solidFill>
                  <a:srgbClr val="26214A"/>
                </a:solidFill>
                <a:latin typeface="SimSun" panose="02010600030101010101" pitchFamily="2" charset="-122"/>
                <a:ea typeface="SimSun" panose="02010600030101010101" pitchFamily="2" charset="-122"/>
              </a:rPr>
              <a:t>新型教育服务供给方式</a:t>
            </a:r>
            <a:r>
              <a:rPr lang="zh-CN" altLang="en-US" sz="2800" dirty="0" smtClean="0">
                <a:solidFill>
                  <a:srgbClr val="26214A"/>
                </a:solidFill>
                <a:latin typeface="SimSun" panose="02010600030101010101" pitchFamily="2" charset="-122"/>
                <a:ea typeface="SimSun" panose="02010600030101010101" pitchFamily="2" charset="-122"/>
              </a:rPr>
              <a:t>。</a:t>
            </a:r>
            <a:endParaRPr lang="en-US" altLang="zh-CN" sz="2800" dirty="0" smtClean="0">
              <a:solidFill>
                <a:srgbClr val="26214A"/>
              </a:solidFill>
              <a:latin typeface="SimSun" panose="02010600030101010101" pitchFamily="2" charset="-122"/>
              <a:ea typeface="SimSun" panose="02010600030101010101" pitchFamily="2" charset="-122"/>
            </a:endParaRPr>
          </a:p>
          <a:p>
            <a:pPr marL="457200" indent="-457200">
              <a:buFont typeface="Arial" panose="020B0604020202020204" pitchFamily="34" charset="0"/>
              <a:buChar char="•"/>
            </a:pPr>
            <a:r>
              <a:rPr lang="zh-CN" altLang="en-US" sz="2800" dirty="0" smtClean="0">
                <a:solidFill>
                  <a:srgbClr val="26214A"/>
                </a:solidFill>
                <a:latin typeface="SimSun" panose="02010600030101010101" pitchFamily="2" charset="-122"/>
                <a:ea typeface="SimSun" panose="02010600030101010101" pitchFamily="2" charset="-122"/>
              </a:rPr>
              <a:t>鼓励</a:t>
            </a:r>
            <a:r>
              <a:rPr lang="zh-CN" altLang="en-US" sz="2800" dirty="0">
                <a:solidFill>
                  <a:srgbClr val="26214A"/>
                </a:solidFill>
                <a:latin typeface="SimSun" panose="02010600030101010101" pitchFamily="2" charset="-122"/>
                <a:ea typeface="SimSun" panose="02010600030101010101" pitchFamily="2" charset="-122"/>
              </a:rPr>
              <a:t>互联网企业与社会教育机构根据市场需求开发数字教育资源，提供网络化教育服务</a:t>
            </a:r>
            <a:r>
              <a:rPr lang="zh-CN" altLang="en-US" sz="2800" dirty="0" smtClean="0">
                <a:solidFill>
                  <a:srgbClr val="26214A"/>
                </a:solidFill>
                <a:latin typeface="SimSun" panose="02010600030101010101" pitchFamily="2" charset="-122"/>
                <a:ea typeface="SimSun" panose="02010600030101010101" pitchFamily="2" charset="-122"/>
              </a:rPr>
              <a:t>。</a:t>
            </a:r>
            <a:endParaRPr lang="en-US" altLang="zh-CN" sz="2800" dirty="0" smtClean="0">
              <a:solidFill>
                <a:srgbClr val="26214A"/>
              </a:solidFill>
              <a:latin typeface="SimSun" panose="02010600030101010101" pitchFamily="2" charset="-122"/>
              <a:ea typeface="SimSun" panose="02010600030101010101" pitchFamily="2" charset="-122"/>
            </a:endParaRPr>
          </a:p>
          <a:p>
            <a:pPr marL="457200" indent="-457200">
              <a:buFont typeface="Arial" panose="020B0604020202020204" pitchFamily="34" charset="0"/>
              <a:buChar char="•"/>
            </a:pPr>
            <a:r>
              <a:rPr lang="zh-CN" altLang="en-US" sz="2800" dirty="0" smtClean="0">
                <a:solidFill>
                  <a:srgbClr val="26214A"/>
                </a:solidFill>
                <a:latin typeface="SimSun" panose="02010600030101010101" pitchFamily="2" charset="-122"/>
                <a:ea typeface="SimSun" panose="02010600030101010101" pitchFamily="2" charset="-122"/>
              </a:rPr>
              <a:t>鼓励</a:t>
            </a:r>
            <a:r>
              <a:rPr lang="zh-CN" altLang="en-US" sz="2800" dirty="0">
                <a:solidFill>
                  <a:srgbClr val="26214A"/>
                </a:solidFill>
                <a:latin typeface="SimSun" panose="02010600030101010101" pitchFamily="2" charset="-122"/>
                <a:ea typeface="SimSun" panose="02010600030101010101" pitchFamily="2" charset="-122"/>
              </a:rPr>
              <a:t>学校利用数字教育资源及教育服务平台，逐步探索网络化教育新模式，扩大优质教育资源覆盖面，促进教育公平</a:t>
            </a:r>
            <a:r>
              <a:rPr lang="zh-CN" altLang="en-US" sz="2800" dirty="0" smtClean="0">
                <a:solidFill>
                  <a:srgbClr val="26214A"/>
                </a:solidFill>
                <a:latin typeface="SimSun" panose="02010600030101010101" pitchFamily="2" charset="-122"/>
                <a:ea typeface="SimSun" panose="02010600030101010101" pitchFamily="2" charset="-122"/>
              </a:rPr>
              <a:t>。</a:t>
            </a:r>
            <a:endParaRPr lang="en-US" altLang="zh-CN" sz="2800" dirty="0" smtClean="0">
              <a:solidFill>
                <a:srgbClr val="26214A"/>
              </a:solidFill>
              <a:latin typeface="SimSun" panose="02010600030101010101" pitchFamily="2" charset="-122"/>
              <a:ea typeface="SimSun" panose="02010600030101010101" pitchFamily="2" charset="-122"/>
            </a:endParaRPr>
          </a:p>
          <a:p>
            <a:pPr marL="457200" indent="-457200">
              <a:buFont typeface="Arial" panose="020B0604020202020204" pitchFamily="34" charset="0"/>
              <a:buChar char="•"/>
            </a:pPr>
            <a:r>
              <a:rPr lang="zh-CN" altLang="en-US" sz="2800" dirty="0" smtClean="0">
                <a:solidFill>
                  <a:srgbClr val="26214A"/>
                </a:solidFill>
                <a:latin typeface="SimSun" panose="02010600030101010101" pitchFamily="2" charset="-122"/>
                <a:ea typeface="SimSun" panose="02010600030101010101" pitchFamily="2" charset="-122"/>
              </a:rPr>
              <a:t>鼓励</a:t>
            </a:r>
            <a:r>
              <a:rPr lang="zh-CN" altLang="en-US" sz="2800" dirty="0">
                <a:solidFill>
                  <a:srgbClr val="26214A"/>
                </a:solidFill>
                <a:latin typeface="SimSun" panose="02010600030101010101" pitchFamily="2" charset="-122"/>
                <a:ea typeface="SimSun" panose="02010600030101010101" pitchFamily="2" charset="-122"/>
              </a:rPr>
              <a:t>学校通过与互联网企业合作等方式，对接线上线下教育资源，探索基础教育、职业教育等教育公共服务提供新方式</a:t>
            </a:r>
            <a:r>
              <a:rPr lang="zh-CN" altLang="en-US" sz="2800" dirty="0" smtClean="0">
                <a:solidFill>
                  <a:srgbClr val="26214A"/>
                </a:solidFill>
                <a:latin typeface="SimSun" panose="02010600030101010101" pitchFamily="2" charset="-122"/>
                <a:ea typeface="SimSun" panose="02010600030101010101" pitchFamily="2" charset="-122"/>
              </a:rPr>
              <a:t>。</a:t>
            </a:r>
            <a:endParaRPr lang="en-US" altLang="zh-CN" sz="2800" dirty="0" smtClean="0">
              <a:solidFill>
                <a:srgbClr val="26214A"/>
              </a:solidFill>
              <a:latin typeface="SimSun" panose="02010600030101010101" pitchFamily="2" charset="-122"/>
              <a:ea typeface="SimSun" panose="02010600030101010101" pitchFamily="2" charset="-122"/>
            </a:endParaRPr>
          </a:p>
          <a:p>
            <a:pPr marL="457200" indent="-457200">
              <a:buFont typeface="Arial" panose="020B0604020202020204" pitchFamily="34" charset="0"/>
              <a:buChar char="•"/>
            </a:pPr>
            <a:r>
              <a:rPr lang="zh-CN" altLang="en-US" sz="2800" dirty="0" smtClean="0">
                <a:solidFill>
                  <a:srgbClr val="26214A"/>
                </a:solidFill>
                <a:latin typeface="SimSun" panose="02010600030101010101" pitchFamily="2" charset="-122"/>
                <a:ea typeface="SimSun" panose="02010600030101010101" pitchFamily="2" charset="-122"/>
              </a:rPr>
              <a:t>推动</a:t>
            </a:r>
            <a:r>
              <a:rPr lang="zh-CN" altLang="en-US" sz="2800" dirty="0">
                <a:solidFill>
                  <a:srgbClr val="26214A"/>
                </a:solidFill>
                <a:latin typeface="SimSun" panose="02010600030101010101" pitchFamily="2" charset="-122"/>
                <a:ea typeface="SimSun" panose="02010600030101010101" pitchFamily="2" charset="-122"/>
              </a:rPr>
              <a:t>开展学历教育在线课程资源共享，推广大规模在线开放课程等网络学习模式，探索建立网络学习学分认定与学分转换等制度，加快推动高等教育服务模式变革。</a:t>
            </a:r>
            <a:endParaRPr lang="zh-CN" altLang="en-US" sz="2800" dirty="0"/>
          </a:p>
        </p:txBody>
      </p:sp>
    </p:spTree>
    <p:extLst>
      <p:ext uri="{BB962C8B-B14F-4D97-AF65-F5344CB8AC3E}">
        <p14:creationId xmlns:p14="http://schemas.microsoft.com/office/powerpoint/2010/main" xmlns="" val="29373624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互联网</a:t>
            </a:r>
            <a:r>
              <a:rPr lang="en-US" altLang="zh-CN" dirty="0" smtClean="0"/>
              <a:t>+</a:t>
            </a:r>
            <a:endParaRPr lang="zh-CN" altLang="en-US" dirty="0"/>
          </a:p>
        </p:txBody>
      </p:sp>
      <p:sp>
        <p:nvSpPr>
          <p:cNvPr id="4" name="椭圆 3"/>
          <p:cNvSpPr/>
          <p:nvPr/>
        </p:nvSpPr>
        <p:spPr>
          <a:xfrm>
            <a:off x="546333" y="1268760"/>
            <a:ext cx="2088232" cy="33843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t>学校</a:t>
            </a:r>
            <a:endParaRPr lang="zh-CN" altLang="en-US" sz="4000" dirty="0"/>
          </a:p>
        </p:txBody>
      </p:sp>
      <p:sp>
        <p:nvSpPr>
          <p:cNvPr id="7" name="椭圆 6"/>
          <p:cNvSpPr/>
          <p:nvPr/>
        </p:nvSpPr>
        <p:spPr>
          <a:xfrm>
            <a:off x="6617603" y="1142019"/>
            <a:ext cx="2088232" cy="33843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t>企业</a:t>
            </a:r>
          </a:p>
        </p:txBody>
      </p:sp>
      <p:sp>
        <p:nvSpPr>
          <p:cNvPr id="20" name="左右箭头 19"/>
          <p:cNvSpPr/>
          <p:nvPr/>
        </p:nvSpPr>
        <p:spPr>
          <a:xfrm>
            <a:off x="2807804" y="2727785"/>
            <a:ext cx="3528392" cy="34818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柱形 20"/>
          <p:cNvSpPr/>
          <p:nvPr/>
        </p:nvSpPr>
        <p:spPr>
          <a:xfrm>
            <a:off x="3458380" y="5013176"/>
            <a:ext cx="2565759" cy="1216152"/>
          </a:xfrm>
          <a:prstGeom prst="can">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458380" y="2106135"/>
            <a:ext cx="2339102" cy="523220"/>
          </a:xfrm>
          <a:prstGeom prst="rect">
            <a:avLst/>
          </a:prstGeom>
          <a:noFill/>
        </p:spPr>
        <p:txBody>
          <a:bodyPr wrap="none" rtlCol="0">
            <a:spAutoFit/>
          </a:bodyPr>
          <a:lstStyle/>
          <a:p>
            <a:r>
              <a:rPr lang="zh-CN" altLang="en-US" sz="2800" dirty="0" smtClean="0"/>
              <a:t>直接供求关系</a:t>
            </a:r>
            <a:endParaRPr lang="zh-CN" altLang="en-US" sz="2800" dirty="0"/>
          </a:p>
        </p:txBody>
      </p:sp>
      <p:sp>
        <p:nvSpPr>
          <p:cNvPr id="23" name="文本框 22"/>
          <p:cNvSpPr txBox="1"/>
          <p:nvPr/>
        </p:nvSpPr>
        <p:spPr>
          <a:xfrm>
            <a:off x="3567550" y="4391526"/>
            <a:ext cx="2339102" cy="523220"/>
          </a:xfrm>
          <a:prstGeom prst="rect">
            <a:avLst/>
          </a:prstGeom>
          <a:noFill/>
        </p:spPr>
        <p:txBody>
          <a:bodyPr wrap="none" rtlCol="0">
            <a:spAutoFit/>
          </a:bodyPr>
          <a:lstStyle/>
          <a:p>
            <a:r>
              <a:rPr lang="zh-CN" altLang="en-US" sz="2800" dirty="0"/>
              <a:t>平台</a:t>
            </a:r>
            <a:r>
              <a:rPr lang="zh-CN" altLang="en-US" sz="2800" dirty="0" smtClean="0"/>
              <a:t>供求关系</a:t>
            </a:r>
            <a:endParaRPr lang="zh-CN" altLang="en-US" sz="2800" dirty="0"/>
          </a:p>
        </p:txBody>
      </p:sp>
      <p:sp>
        <p:nvSpPr>
          <p:cNvPr id="24" name="左右箭头 23"/>
          <p:cNvSpPr/>
          <p:nvPr/>
        </p:nvSpPr>
        <p:spPr>
          <a:xfrm rot="1642385">
            <a:off x="1618504" y="4821608"/>
            <a:ext cx="1815209" cy="556286"/>
          </a:xfrm>
          <a:prstGeom prst="leftRightArrow">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左右箭头 24"/>
          <p:cNvSpPr/>
          <p:nvPr/>
        </p:nvSpPr>
        <p:spPr>
          <a:xfrm rot="19507032">
            <a:off x="6079074" y="4821608"/>
            <a:ext cx="1815209" cy="556286"/>
          </a:xfrm>
          <a:prstGeom prst="leftRightArrow">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6647057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教育</a:t>
            </a:r>
            <a:r>
              <a:rPr lang="en-US" altLang="zh-CN" dirty="0" smtClean="0"/>
              <a:t>+</a:t>
            </a:r>
            <a:r>
              <a:rPr lang="zh-CN" altLang="en-US" dirty="0" smtClean="0"/>
              <a:t>互联网  与  互联网</a:t>
            </a:r>
            <a:r>
              <a:rPr lang="en-US" altLang="zh-CN" dirty="0" smtClean="0"/>
              <a:t>+</a:t>
            </a:r>
            <a:r>
              <a:rPr lang="zh-CN" altLang="en-US" dirty="0" smtClean="0"/>
              <a:t>教育</a:t>
            </a:r>
            <a:endParaRPr lang="zh-CN" altLang="en-US" dirty="0"/>
          </a:p>
        </p:txBody>
      </p:sp>
      <p:sp>
        <p:nvSpPr>
          <p:cNvPr id="3" name="矩形 2"/>
          <p:cNvSpPr/>
          <p:nvPr/>
        </p:nvSpPr>
        <p:spPr>
          <a:xfrm>
            <a:off x="305526" y="850357"/>
            <a:ext cx="8532948" cy="6001643"/>
          </a:xfrm>
          <a:prstGeom prst="rect">
            <a:avLst/>
          </a:prstGeom>
        </p:spPr>
        <p:txBody>
          <a:bodyPr wrap="square">
            <a:spAutoFit/>
          </a:bodyPr>
          <a:lstStyle/>
          <a:p>
            <a:pPr>
              <a:lnSpc>
                <a:spcPct val="150000"/>
              </a:lnSpc>
              <a:spcAft>
                <a:spcPts val="0"/>
              </a:spcAft>
            </a:pPr>
            <a:r>
              <a:rPr lang="zh-CN" altLang="zh-CN" sz="3200" dirty="0">
                <a:solidFill>
                  <a:srgbClr val="000000"/>
                </a:solidFill>
                <a:latin typeface="宋体" panose="02010600030101010101" pitchFamily="2" charset="-122"/>
                <a:ea typeface="仿宋" panose="02010609060101010101" pitchFamily="49" charset="-122"/>
                <a:cs typeface="宋体" panose="02010600030101010101" pitchFamily="2" charset="-122"/>
              </a:rPr>
              <a:t>正确理解两个阶段的本质</a:t>
            </a:r>
            <a:r>
              <a:rPr lang="zh-CN" altLang="zh-CN" sz="3200" dirty="0" smtClean="0">
                <a:solidFill>
                  <a:srgbClr val="000000"/>
                </a:solidFill>
                <a:latin typeface="宋体" panose="02010600030101010101" pitchFamily="2" charset="-122"/>
                <a:ea typeface="仿宋" panose="02010609060101010101" pitchFamily="49" charset="-122"/>
                <a:cs typeface="宋体" panose="02010600030101010101" pitchFamily="2" charset="-122"/>
              </a:rPr>
              <a:t>区别。</a:t>
            </a:r>
            <a:endParaRPr lang="en-US" altLang="zh-CN" sz="3200" dirty="0" smtClean="0">
              <a:solidFill>
                <a:srgbClr val="000000"/>
              </a:solidFill>
              <a:latin typeface="宋体" panose="02010600030101010101" pitchFamily="2" charset="-122"/>
              <a:ea typeface="仿宋" panose="02010609060101010101" pitchFamily="49" charset="-122"/>
              <a:cs typeface="宋体" panose="02010600030101010101" pitchFamily="2" charset="-122"/>
            </a:endParaRPr>
          </a:p>
          <a:p>
            <a:pPr marL="457200" indent="-457200">
              <a:lnSpc>
                <a:spcPct val="150000"/>
              </a:lnSpc>
              <a:spcAft>
                <a:spcPts val="0"/>
              </a:spcAft>
              <a:buFont typeface="Arial" panose="020B0604020202020204" pitchFamily="34" charset="0"/>
              <a:buChar char="•"/>
            </a:pPr>
            <a:r>
              <a:rPr lang="zh-CN" altLang="zh-CN" sz="3200" dirty="0" smtClean="0">
                <a:solidFill>
                  <a:srgbClr val="000000"/>
                </a:solidFill>
                <a:latin typeface="宋体" panose="02010600030101010101" pitchFamily="2" charset="-122"/>
                <a:ea typeface="仿宋" panose="02010609060101010101" pitchFamily="49" charset="-122"/>
                <a:cs typeface="宋体" panose="02010600030101010101" pitchFamily="2" charset="-122"/>
              </a:rPr>
              <a:t>教育</a:t>
            </a:r>
            <a:r>
              <a:rPr lang="zh-CN" altLang="zh-CN" sz="3200" dirty="0">
                <a:solidFill>
                  <a:srgbClr val="000000"/>
                </a:solidFill>
                <a:latin typeface="宋体" panose="02010600030101010101" pitchFamily="2" charset="-122"/>
                <a:ea typeface="仿宋" panose="02010609060101010101" pitchFamily="49" charset="-122"/>
                <a:cs typeface="宋体" panose="02010600030101010101" pitchFamily="2" charset="-122"/>
              </a:rPr>
              <a:t>“</a:t>
            </a:r>
            <a:r>
              <a:rPr lang="en-US" altLang="zh-CN" sz="3200" dirty="0">
                <a:solidFill>
                  <a:srgbClr val="000000"/>
                </a:solidFill>
                <a:latin typeface="宋体" panose="02010600030101010101" pitchFamily="2" charset="-122"/>
                <a:ea typeface="仿宋" panose="02010609060101010101" pitchFamily="49" charset="-122"/>
                <a:cs typeface="宋体" panose="02010600030101010101" pitchFamily="2" charset="-122"/>
              </a:rPr>
              <a:t>+</a:t>
            </a:r>
            <a:r>
              <a:rPr lang="zh-CN" altLang="zh-CN" sz="3200" dirty="0">
                <a:solidFill>
                  <a:srgbClr val="000000"/>
                </a:solidFill>
                <a:latin typeface="宋体" panose="02010600030101010101" pitchFamily="2" charset="-122"/>
                <a:ea typeface="仿宋" panose="02010609060101010101" pitchFamily="49" charset="-122"/>
                <a:cs typeface="宋体" panose="02010600030101010101" pitchFamily="2" charset="-122"/>
              </a:rPr>
              <a:t>互联网”是指在传统教育教学中运用数字和网络等技术</a:t>
            </a:r>
            <a:r>
              <a:rPr lang="zh-CN" altLang="zh-CN" sz="3200" dirty="0" smtClean="0">
                <a:solidFill>
                  <a:srgbClr val="000000"/>
                </a:solidFill>
                <a:latin typeface="宋体" panose="02010600030101010101" pitchFamily="2" charset="-122"/>
                <a:ea typeface="仿宋" panose="02010609060101010101" pitchFamily="49" charset="-122"/>
                <a:cs typeface="宋体" panose="02010600030101010101" pitchFamily="2" charset="-122"/>
              </a:rPr>
              <a:t>。</a:t>
            </a:r>
            <a:endParaRPr lang="en-US" altLang="zh-CN" sz="3200" dirty="0" smtClean="0">
              <a:solidFill>
                <a:srgbClr val="000000"/>
              </a:solidFill>
              <a:latin typeface="宋体" panose="02010600030101010101" pitchFamily="2" charset="-122"/>
              <a:ea typeface="仿宋" panose="02010609060101010101" pitchFamily="49" charset="-122"/>
              <a:cs typeface="宋体" panose="02010600030101010101" pitchFamily="2" charset="-122"/>
            </a:endParaRPr>
          </a:p>
          <a:p>
            <a:pPr marL="457200" indent="-457200">
              <a:lnSpc>
                <a:spcPct val="150000"/>
              </a:lnSpc>
              <a:spcAft>
                <a:spcPts val="0"/>
              </a:spcAft>
              <a:buFont typeface="Arial" panose="020B0604020202020204" pitchFamily="34" charset="0"/>
              <a:buChar char="•"/>
            </a:pPr>
            <a:r>
              <a:rPr lang="zh-CN" altLang="zh-CN" sz="3200" dirty="0" smtClean="0">
                <a:solidFill>
                  <a:srgbClr val="000000"/>
                </a:solidFill>
                <a:latin typeface="宋体" panose="02010600030101010101" pitchFamily="2" charset="-122"/>
                <a:ea typeface="仿宋" panose="02010609060101010101" pitchFamily="49" charset="-122"/>
                <a:cs typeface="宋体" panose="02010600030101010101" pitchFamily="2" charset="-122"/>
              </a:rPr>
              <a:t>“互联网</a:t>
            </a:r>
            <a:r>
              <a:rPr lang="en-US" altLang="zh-CN" sz="3200" dirty="0" smtClean="0">
                <a:solidFill>
                  <a:srgbClr val="000000"/>
                </a:solidFill>
                <a:latin typeface="宋体" panose="02010600030101010101" pitchFamily="2" charset="-122"/>
                <a:ea typeface="仿宋" panose="02010609060101010101" pitchFamily="49" charset="-122"/>
                <a:cs typeface="宋体" panose="02010600030101010101" pitchFamily="2" charset="-122"/>
              </a:rPr>
              <a:t>+”</a:t>
            </a:r>
            <a:r>
              <a:rPr lang="zh-CN" altLang="zh-CN" sz="3200" dirty="0">
                <a:solidFill>
                  <a:srgbClr val="000000"/>
                </a:solidFill>
                <a:latin typeface="宋体" panose="02010600030101010101" pitchFamily="2" charset="-122"/>
                <a:ea typeface="仿宋" panose="02010609060101010101" pitchFamily="49" charset="-122"/>
                <a:cs typeface="宋体" panose="02010600030101010101" pitchFamily="2" charset="-122"/>
              </a:rPr>
              <a:t>教育，突出云端技术、移动互联网、物联网、大数据和智能技术的应用，突出教育教学融合创新，以此促进教育与企业的跨界融合，催生教育为国家提供人力支持和智力贡献的新业态。</a:t>
            </a:r>
            <a:endParaRPr lang="zh-CN" altLang="zh-CN" sz="2400" dirty="0">
              <a:latin typeface="宋体" panose="02010600030101010101" pitchFamily="2" charset="-122"/>
              <a:cs typeface="宋体" panose="02010600030101010101" pitchFamily="2" charset="-122"/>
            </a:endParaRPr>
          </a:p>
        </p:txBody>
      </p:sp>
    </p:spTree>
    <p:extLst>
      <p:ext uri="{BB962C8B-B14F-4D97-AF65-F5344CB8AC3E}">
        <p14:creationId xmlns:p14="http://schemas.microsoft.com/office/powerpoint/2010/main" xmlns="" val="10925765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矩形 2"/>
          <p:cNvSpPr/>
          <p:nvPr/>
        </p:nvSpPr>
        <p:spPr>
          <a:xfrm>
            <a:off x="251520" y="1124744"/>
            <a:ext cx="8712968" cy="4580741"/>
          </a:xfrm>
          <a:prstGeom prst="rect">
            <a:avLst/>
          </a:prstGeom>
        </p:spPr>
        <p:txBody>
          <a:bodyPr wrap="square">
            <a:spAutoFit/>
          </a:bodyPr>
          <a:lstStyle/>
          <a:p>
            <a:pPr>
              <a:lnSpc>
                <a:spcPts val="5000"/>
              </a:lnSpc>
            </a:pPr>
            <a:r>
              <a:rPr lang="zh-CN" altLang="zh-CN" sz="3200" dirty="0">
                <a:solidFill>
                  <a:srgbClr val="000000"/>
                </a:solidFill>
                <a:ea typeface="仿宋" panose="02010609060101010101" pitchFamily="49" charset="-122"/>
                <a:cs typeface="Times New Roman" panose="02020603050405020304" pitchFamily="18" charset="0"/>
              </a:rPr>
              <a:t>教育“</a:t>
            </a:r>
            <a:r>
              <a:rPr lang="en-US" altLang="zh-CN" sz="3200" dirty="0">
                <a:solidFill>
                  <a:srgbClr val="000000"/>
                </a:solidFill>
                <a:ea typeface="仿宋" panose="02010609060101010101" pitchFamily="49" charset="-122"/>
                <a:cs typeface="Times New Roman" panose="02020603050405020304" pitchFamily="18" charset="0"/>
              </a:rPr>
              <a:t>+</a:t>
            </a:r>
            <a:r>
              <a:rPr lang="zh-CN" altLang="zh-CN" sz="3200" dirty="0">
                <a:solidFill>
                  <a:srgbClr val="000000"/>
                </a:solidFill>
                <a:ea typeface="仿宋" panose="02010609060101010101" pitchFamily="49" charset="-122"/>
                <a:cs typeface="Times New Roman" panose="02020603050405020304" pitchFamily="18" charset="0"/>
              </a:rPr>
              <a:t>互联网</a:t>
            </a:r>
            <a:r>
              <a:rPr lang="zh-CN" altLang="zh-CN" sz="3200" dirty="0" smtClean="0">
                <a:solidFill>
                  <a:srgbClr val="000000"/>
                </a:solidFill>
                <a:ea typeface="仿宋" panose="02010609060101010101" pitchFamily="49" charset="-122"/>
                <a:cs typeface="Times New Roman" panose="02020603050405020304" pitchFamily="18" charset="0"/>
              </a:rPr>
              <a:t>”能够</a:t>
            </a:r>
            <a:r>
              <a:rPr lang="zh-CN" altLang="zh-CN" sz="3200" dirty="0">
                <a:solidFill>
                  <a:srgbClr val="000000"/>
                </a:solidFill>
                <a:ea typeface="仿宋" panose="02010609060101010101" pitchFamily="49" charset="-122"/>
                <a:cs typeface="Times New Roman" panose="02020603050405020304" pitchFamily="18" charset="0"/>
              </a:rPr>
              <a:t>为</a:t>
            </a:r>
            <a:r>
              <a:rPr lang="en-US" altLang="zh-CN" sz="3200" dirty="0">
                <a:solidFill>
                  <a:srgbClr val="000000"/>
                </a:solidFill>
                <a:ea typeface="仿宋" panose="02010609060101010101" pitchFamily="49" charset="-122"/>
                <a:cs typeface="Times New Roman" panose="02020603050405020304" pitchFamily="18" charset="0"/>
              </a:rPr>
              <a:t>“</a:t>
            </a:r>
            <a:r>
              <a:rPr lang="zh-CN" altLang="zh-CN" sz="3200" dirty="0">
                <a:solidFill>
                  <a:srgbClr val="000000"/>
                </a:solidFill>
                <a:ea typeface="仿宋" panose="02010609060101010101" pitchFamily="49" charset="-122"/>
                <a:cs typeface="Times New Roman" panose="02020603050405020304" pitchFamily="18" charset="0"/>
              </a:rPr>
              <a:t>互联网</a:t>
            </a:r>
            <a:r>
              <a:rPr lang="en-US" altLang="zh-CN" sz="3200" dirty="0">
                <a:solidFill>
                  <a:srgbClr val="000000"/>
                </a:solidFill>
                <a:ea typeface="仿宋" panose="02010609060101010101" pitchFamily="49" charset="-122"/>
                <a:cs typeface="Times New Roman" panose="02020603050405020304" pitchFamily="18" charset="0"/>
              </a:rPr>
              <a:t>+”</a:t>
            </a:r>
            <a:r>
              <a:rPr lang="zh-CN" altLang="zh-CN" sz="3200" dirty="0">
                <a:solidFill>
                  <a:srgbClr val="000000"/>
                </a:solidFill>
                <a:ea typeface="仿宋" panose="02010609060101010101" pitchFamily="49" charset="-122"/>
                <a:cs typeface="Times New Roman" panose="02020603050405020304" pitchFamily="18" charset="0"/>
              </a:rPr>
              <a:t>教育奠定</a:t>
            </a:r>
            <a:r>
              <a:rPr lang="zh-CN" altLang="zh-CN" sz="3200" dirty="0" smtClean="0">
                <a:solidFill>
                  <a:srgbClr val="000000"/>
                </a:solidFill>
                <a:ea typeface="仿宋" panose="02010609060101010101" pitchFamily="49" charset="-122"/>
                <a:cs typeface="Times New Roman" panose="02020603050405020304" pitchFamily="18" charset="0"/>
              </a:rPr>
              <a:t>基础</a:t>
            </a:r>
            <a:endParaRPr lang="en-US" altLang="zh-CN" sz="3200" dirty="0" smtClean="0">
              <a:solidFill>
                <a:srgbClr val="000000"/>
              </a:solidFill>
              <a:ea typeface="仿宋" panose="02010609060101010101" pitchFamily="49" charset="-122"/>
              <a:cs typeface="Times New Roman" panose="02020603050405020304" pitchFamily="18" charset="0"/>
            </a:endParaRPr>
          </a:p>
          <a:p>
            <a:pPr marL="457200" indent="-457200">
              <a:lnSpc>
                <a:spcPts val="5000"/>
              </a:lnSpc>
              <a:buFont typeface="Arial" panose="020B0604020202020204" pitchFamily="34" charset="0"/>
              <a:buChar char="•"/>
            </a:pPr>
            <a:r>
              <a:rPr lang="zh-CN" altLang="en-US" sz="3200" dirty="0" smtClean="0">
                <a:solidFill>
                  <a:srgbClr val="000000"/>
                </a:solidFill>
                <a:ea typeface="仿宋" panose="02010609060101010101" pitchFamily="49" charset="-122"/>
                <a:cs typeface="Times New Roman" panose="02020603050405020304" pitchFamily="18" charset="0"/>
              </a:rPr>
              <a:t>两者</a:t>
            </a:r>
            <a:r>
              <a:rPr lang="zh-CN" altLang="zh-CN" sz="3200" dirty="0" smtClean="0">
                <a:solidFill>
                  <a:srgbClr val="000000"/>
                </a:solidFill>
                <a:ea typeface="仿宋" panose="02010609060101010101" pitchFamily="49" charset="-122"/>
                <a:cs typeface="Times New Roman" panose="02020603050405020304" pitchFamily="18" charset="0"/>
              </a:rPr>
              <a:t>不是</a:t>
            </a:r>
            <a:r>
              <a:rPr lang="zh-CN" altLang="zh-CN" sz="3200" dirty="0">
                <a:solidFill>
                  <a:srgbClr val="000000"/>
                </a:solidFill>
                <a:ea typeface="仿宋" panose="02010609060101010101" pitchFamily="49" charset="-122"/>
                <a:cs typeface="Times New Roman" panose="02020603050405020304" pitchFamily="18" charset="0"/>
              </a:rPr>
              <a:t>割裂的，且存在某种</a:t>
            </a:r>
            <a:r>
              <a:rPr lang="zh-CN" altLang="zh-CN" sz="3200" dirty="0" smtClean="0">
                <a:solidFill>
                  <a:srgbClr val="000000"/>
                </a:solidFill>
                <a:ea typeface="仿宋" panose="02010609060101010101" pitchFamily="49" charset="-122"/>
                <a:cs typeface="Times New Roman" panose="02020603050405020304" pitchFamily="18" charset="0"/>
              </a:rPr>
              <a:t>传承</a:t>
            </a:r>
            <a:endParaRPr lang="en-US" altLang="zh-CN" sz="3200" dirty="0" smtClean="0">
              <a:solidFill>
                <a:srgbClr val="000000"/>
              </a:solidFill>
              <a:ea typeface="仿宋" panose="02010609060101010101" pitchFamily="49" charset="-122"/>
              <a:cs typeface="Times New Roman" panose="02020603050405020304" pitchFamily="18" charset="0"/>
            </a:endParaRPr>
          </a:p>
          <a:p>
            <a:pPr marL="457200" indent="-457200">
              <a:lnSpc>
                <a:spcPts val="5000"/>
              </a:lnSpc>
              <a:buFont typeface="Arial" panose="020B0604020202020204" pitchFamily="34" charset="0"/>
              <a:buChar char="•"/>
            </a:pPr>
            <a:r>
              <a:rPr lang="zh-CN" altLang="zh-CN" sz="3200" dirty="0" smtClean="0">
                <a:solidFill>
                  <a:srgbClr val="000000"/>
                </a:solidFill>
                <a:ea typeface="仿宋" panose="02010609060101010101" pitchFamily="49" charset="-122"/>
                <a:cs typeface="Times New Roman" panose="02020603050405020304" pitchFamily="18" charset="0"/>
              </a:rPr>
              <a:t>教育</a:t>
            </a:r>
            <a:r>
              <a:rPr lang="zh-CN" altLang="zh-CN" sz="3200" dirty="0">
                <a:solidFill>
                  <a:srgbClr val="000000"/>
                </a:solidFill>
                <a:ea typeface="仿宋" panose="02010609060101010101" pitchFamily="49" charset="-122"/>
                <a:cs typeface="Times New Roman" panose="02020603050405020304" pitchFamily="18" charset="0"/>
              </a:rPr>
              <a:t>“</a:t>
            </a:r>
            <a:r>
              <a:rPr lang="en-US" altLang="zh-CN" sz="3200" dirty="0">
                <a:solidFill>
                  <a:srgbClr val="000000"/>
                </a:solidFill>
                <a:ea typeface="仿宋" panose="02010609060101010101" pitchFamily="49" charset="-122"/>
                <a:cs typeface="Times New Roman" panose="02020603050405020304" pitchFamily="18" charset="0"/>
              </a:rPr>
              <a:t>+</a:t>
            </a:r>
            <a:r>
              <a:rPr lang="zh-CN" altLang="zh-CN" sz="3200" dirty="0">
                <a:solidFill>
                  <a:srgbClr val="000000"/>
                </a:solidFill>
                <a:ea typeface="仿宋" panose="02010609060101010101" pitchFamily="49" charset="-122"/>
                <a:cs typeface="Times New Roman" panose="02020603050405020304" pitchFamily="18" charset="0"/>
              </a:rPr>
              <a:t>互联网</a:t>
            </a:r>
            <a:r>
              <a:rPr lang="en-US" altLang="zh-CN" sz="3200" dirty="0">
                <a:solidFill>
                  <a:srgbClr val="000000"/>
                </a:solidFill>
                <a:ea typeface="仿宋" panose="02010609060101010101" pitchFamily="49" charset="-122"/>
                <a:cs typeface="Times New Roman" panose="02020603050405020304" pitchFamily="18" charset="0"/>
              </a:rPr>
              <a:t>”</a:t>
            </a:r>
            <a:r>
              <a:rPr lang="zh-CN" altLang="zh-CN" sz="3200" dirty="0">
                <a:solidFill>
                  <a:srgbClr val="000000"/>
                </a:solidFill>
                <a:ea typeface="仿宋" panose="02010609060101010101" pitchFamily="49" charset="-122"/>
                <a:cs typeface="Times New Roman" panose="02020603050405020304" pitchFamily="18" charset="0"/>
              </a:rPr>
              <a:t>能为</a:t>
            </a:r>
            <a:r>
              <a:rPr lang="en-US" altLang="zh-CN" sz="3200" dirty="0">
                <a:solidFill>
                  <a:srgbClr val="000000"/>
                </a:solidFill>
                <a:ea typeface="仿宋" panose="02010609060101010101" pitchFamily="49" charset="-122"/>
                <a:cs typeface="Times New Roman" panose="02020603050405020304" pitchFamily="18" charset="0"/>
              </a:rPr>
              <a:t>“</a:t>
            </a:r>
            <a:r>
              <a:rPr lang="zh-CN" altLang="zh-CN" sz="3200" dirty="0">
                <a:solidFill>
                  <a:srgbClr val="000000"/>
                </a:solidFill>
                <a:ea typeface="仿宋" panose="02010609060101010101" pitchFamily="49" charset="-122"/>
                <a:cs typeface="Times New Roman" panose="02020603050405020304" pitchFamily="18" charset="0"/>
              </a:rPr>
              <a:t>互联网</a:t>
            </a:r>
            <a:r>
              <a:rPr lang="en-US" altLang="zh-CN" sz="3200" dirty="0">
                <a:solidFill>
                  <a:srgbClr val="000000"/>
                </a:solidFill>
                <a:ea typeface="仿宋" panose="02010609060101010101" pitchFamily="49" charset="-122"/>
                <a:cs typeface="Times New Roman" panose="02020603050405020304" pitchFamily="18" charset="0"/>
              </a:rPr>
              <a:t>+”</a:t>
            </a:r>
            <a:r>
              <a:rPr lang="zh-CN" altLang="zh-CN" sz="3200" dirty="0">
                <a:solidFill>
                  <a:srgbClr val="000000"/>
                </a:solidFill>
                <a:ea typeface="仿宋" panose="02010609060101010101" pitchFamily="49" charset="-122"/>
                <a:cs typeface="Times New Roman" panose="02020603050405020304" pitchFamily="18" charset="0"/>
              </a:rPr>
              <a:t>教育在思想观念和应用能力等方面提供基础</a:t>
            </a:r>
            <a:r>
              <a:rPr lang="zh-CN" altLang="zh-CN" sz="3200" dirty="0" smtClean="0">
                <a:solidFill>
                  <a:srgbClr val="000000"/>
                </a:solidFill>
                <a:ea typeface="仿宋" panose="02010609060101010101" pitchFamily="49" charset="-122"/>
                <a:cs typeface="Times New Roman" panose="02020603050405020304" pitchFamily="18" charset="0"/>
              </a:rPr>
              <a:t>条件</a:t>
            </a:r>
            <a:r>
              <a:rPr lang="zh-CN" altLang="en-US" sz="3200" dirty="0" smtClean="0">
                <a:solidFill>
                  <a:srgbClr val="000000"/>
                </a:solidFill>
                <a:ea typeface="仿宋" panose="02010609060101010101" pitchFamily="49" charset="-122"/>
                <a:cs typeface="Times New Roman" panose="02020603050405020304" pitchFamily="18" charset="0"/>
              </a:rPr>
              <a:t>。</a:t>
            </a:r>
            <a:endParaRPr lang="en-US" altLang="zh-CN" sz="3200" dirty="0" smtClean="0">
              <a:solidFill>
                <a:srgbClr val="000000"/>
              </a:solidFill>
              <a:ea typeface="仿宋" panose="02010609060101010101" pitchFamily="49" charset="-122"/>
              <a:cs typeface="Times New Roman" panose="02020603050405020304" pitchFamily="18" charset="0"/>
            </a:endParaRPr>
          </a:p>
          <a:p>
            <a:pPr marL="457200" indent="-457200">
              <a:lnSpc>
                <a:spcPts val="5000"/>
              </a:lnSpc>
              <a:buFont typeface="Arial" panose="020B0604020202020204" pitchFamily="34" charset="0"/>
              <a:buChar char="•"/>
            </a:pPr>
            <a:r>
              <a:rPr lang="zh-CN" altLang="zh-CN" sz="3200" dirty="0" smtClean="0">
                <a:solidFill>
                  <a:srgbClr val="000000"/>
                </a:solidFill>
                <a:ea typeface="仿宋" panose="02010609060101010101" pitchFamily="49" charset="-122"/>
                <a:cs typeface="Times New Roman" panose="02020603050405020304" pitchFamily="18" charset="0"/>
              </a:rPr>
              <a:t>哪些</a:t>
            </a:r>
            <a:r>
              <a:rPr lang="zh-CN" altLang="zh-CN" sz="3200" dirty="0">
                <a:solidFill>
                  <a:srgbClr val="000000"/>
                </a:solidFill>
                <a:ea typeface="仿宋" panose="02010609060101010101" pitchFamily="49" charset="-122"/>
                <a:cs typeface="Times New Roman" panose="02020603050405020304" pitchFamily="18" charset="0"/>
              </a:rPr>
              <a:t>地方、学校、师生在教育“</a:t>
            </a:r>
            <a:r>
              <a:rPr lang="en-US" altLang="zh-CN" sz="3200" dirty="0">
                <a:solidFill>
                  <a:srgbClr val="000000"/>
                </a:solidFill>
                <a:ea typeface="仿宋" panose="02010609060101010101" pitchFamily="49" charset="-122"/>
                <a:cs typeface="Times New Roman" panose="02020603050405020304" pitchFamily="18" charset="0"/>
              </a:rPr>
              <a:t>+</a:t>
            </a:r>
            <a:r>
              <a:rPr lang="zh-CN" altLang="zh-CN" sz="3200" dirty="0">
                <a:solidFill>
                  <a:srgbClr val="000000"/>
                </a:solidFill>
                <a:ea typeface="仿宋" panose="02010609060101010101" pitchFamily="49" charset="-122"/>
                <a:cs typeface="Times New Roman" panose="02020603050405020304" pitchFamily="18" charset="0"/>
              </a:rPr>
              <a:t>互联网</a:t>
            </a:r>
            <a:r>
              <a:rPr lang="en-US" altLang="zh-CN" sz="3200" dirty="0">
                <a:solidFill>
                  <a:srgbClr val="000000"/>
                </a:solidFill>
                <a:ea typeface="仿宋" panose="02010609060101010101" pitchFamily="49" charset="-122"/>
                <a:cs typeface="Times New Roman" panose="02020603050405020304" pitchFamily="18" charset="0"/>
              </a:rPr>
              <a:t>”</a:t>
            </a:r>
            <a:r>
              <a:rPr lang="zh-CN" altLang="zh-CN" sz="3200" dirty="0">
                <a:solidFill>
                  <a:srgbClr val="000000"/>
                </a:solidFill>
                <a:ea typeface="仿宋" panose="02010609060101010101" pitchFamily="49" charset="-122"/>
                <a:cs typeface="Times New Roman" panose="02020603050405020304" pitchFamily="18" charset="0"/>
              </a:rPr>
              <a:t>阶段应用得广泛深入，则进入</a:t>
            </a:r>
            <a:r>
              <a:rPr lang="en-US" altLang="zh-CN" sz="3200" dirty="0">
                <a:solidFill>
                  <a:srgbClr val="000000"/>
                </a:solidFill>
                <a:ea typeface="仿宋" panose="02010609060101010101" pitchFamily="49" charset="-122"/>
                <a:cs typeface="Times New Roman" panose="02020603050405020304" pitchFamily="18" charset="0"/>
              </a:rPr>
              <a:t>“</a:t>
            </a:r>
            <a:r>
              <a:rPr lang="zh-CN" altLang="zh-CN" sz="3200" dirty="0">
                <a:solidFill>
                  <a:srgbClr val="000000"/>
                </a:solidFill>
                <a:ea typeface="仿宋" panose="02010609060101010101" pitchFamily="49" charset="-122"/>
                <a:cs typeface="Times New Roman" panose="02020603050405020304" pitchFamily="18" charset="0"/>
              </a:rPr>
              <a:t>互联网</a:t>
            </a:r>
            <a:r>
              <a:rPr lang="en-US" altLang="zh-CN" sz="3200" dirty="0">
                <a:solidFill>
                  <a:srgbClr val="000000"/>
                </a:solidFill>
                <a:ea typeface="仿宋" panose="02010609060101010101" pitchFamily="49" charset="-122"/>
                <a:cs typeface="Times New Roman" panose="02020603050405020304" pitchFamily="18" charset="0"/>
              </a:rPr>
              <a:t>+”</a:t>
            </a:r>
            <a:r>
              <a:rPr lang="zh-CN" altLang="zh-CN" sz="3200" dirty="0">
                <a:solidFill>
                  <a:srgbClr val="000000"/>
                </a:solidFill>
                <a:ea typeface="仿宋" panose="02010609060101010101" pitchFamily="49" charset="-122"/>
                <a:cs typeface="Times New Roman" panose="02020603050405020304" pitchFamily="18" charset="0"/>
              </a:rPr>
              <a:t>会更加自觉、迅速，具有更高的绩效。</a:t>
            </a:r>
            <a:endParaRPr lang="zh-CN" altLang="en-US" sz="3200" dirty="0"/>
          </a:p>
        </p:txBody>
      </p:sp>
    </p:spTree>
    <p:extLst>
      <p:ext uri="{BB962C8B-B14F-4D97-AF65-F5344CB8AC3E}">
        <p14:creationId xmlns:p14="http://schemas.microsoft.com/office/powerpoint/2010/main" xmlns="" val="9235161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图片 2" descr="782bcb888bee17b832d404.jpg"/>
          <p:cNvPicPr>
            <a:picLocks noChangeAspect="1"/>
          </p:cNvPicPr>
          <p:nvPr/>
        </p:nvPicPr>
        <p:blipFill>
          <a:blip r:embed="rId2"/>
          <a:stretch>
            <a:fillRect/>
          </a:stretch>
        </p:blipFill>
        <p:spPr>
          <a:xfrm>
            <a:off x="762000" y="685800"/>
            <a:ext cx="7620000" cy="54864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836712"/>
            <a:ext cx="7776864" cy="836712"/>
          </a:xfrm>
        </p:spPr>
        <p:txBody>
          <a:bodyPr/>
          <a:lstStyle/>
          <a:p>
            <a:r>
              <a:rPr lang="zh-CN" altLang="en-US" dirty="0" smtClean="0"/>
              <a:t>十三五的要求：三基本  四提升  四拓展</a:t>
            </a:r>
            <a:endParaRPr lang="zh-CN" altLang="en-US" dirty="0"/>
          </a:p>
        </p:txBody>
      </p:sp>
      <p:sp>
        <p:nvSpPr>
          <p:cNvPr id="3" name="矩形 2"/>
          <p:cNvSpPr/>
          <p:nvPr/>
        </p:nvSpPr>
        <p:spPr>
          <a:xfrm>
            <a:off x="1403648" y="2060848"/>
            <a:ext cx="6120680" cy="1200329"/>
          </a:xfrm>
          <a:prstGeom prst="rect">
            <a:avLst/>
          </a:prstGeom>
        </p:spPr>
        <p:txBody>
          <a:bodyPr wrap="square">
            <a:spAutoFit/>
          </a:bodyPr>
          <a:lstStyle/>
          <a:p>
            <a:r>
              <a:rPr lang="zh-CN" altLang="zh-CN" sz="2400" kern="100" dirty="0">
                <a:solidFill>
                  <a:srgbClr val="000000"/>
                </a:solidFill>
                <a:ea typeface="仿宋_GB2312"/>
                <a:cs typeface="Tahoma" panose="020B0604030504040204" pitchFamily="34" charset="0"/>
              </a:rPr>
              <a:t>基本建成“人人皆学，处处能学，时时可学”，与国家教育现代化发展目标相适应的教育信息化体系。</a:t>
            </a:r>
            <a:endParaRPr lang="zh-CN" altLang="en-US" sz="2400" dirty="0"/>
          </a:p>
        </p:txBody>
      </p:sp>
      <p:sp>
        <p:nvSpPr>
          <p:cNvPr id="4" name="矩形 3"/>
          <p:cNvSpPr/>
          <p:nvPr/>
        </p:nvSpPr>
        <p:spPr>
          <a:xfrm>
            <a:off x="2111152" y="3451089"/>
            <a:ext cx="6120680" cy="830997"/>
          </a:xfrm>
          <a:prstGeom prst="rect">
            <a:avLst/>
          </a:prstGeom>
        </p:spPr>
        <p:txBody>
          <a:bodyPr wrap="square">
            <a:spAutoFit/>
          </a:bodyPr>
          <a:lstStyle/>
          <a:p>
            <a:r>
              <a:rPr lang="zh-CN" altLang="zh-CN" sz="2400" kern="100" dirty="0">
                <a:solidFill>
                  <a:srgbClr val="000000"/>
                </a:solidFill>
                <a:ea typeface="仿宋_GB2312"/>
                <a:cs typeface="Tahoma" panose="020B0604030504040204" pitchFamily="34" charset="0"/>
              </a:rPr>
              <a:t>基本实现，教育信息化对高素质人才培养和教育领域综合改革的支撑和引领作用</a:t>
            </a:r>
            <a:endParaRPr lang="zh-CN" altLang="en-US" sz="2400" dirty="0"/>
          </a:p>
        </p:txBody>
      </p:sp>
      <p:sp>
        <p:nvSpPr>
          <p:cNvPr id="5" name="矩形 4"/>
          <p:cNvSpPr/>
          <p:nvPr/>
        </p:nvSpPr>
        <p:spPr>
          <a:xfrm>
            <a:off x="2843808" y="4623343"/>
            <a:ext cx="6120680" cy="830997"/>
          </a:xfrm>
          <a:prstGeom prst="rect">
            <a:avLst/>
          </a:prstGeom>
        </p:spPr>
        <p:txBody>
          <a:bodyPr wrap="square">
            <a:spAutoFit/>
          </a:bodyPr>
          <a:lstStyle/>
          <a:p>
            <a:r>
              <a:rPr lang="zh-CN" altLang="zh-CN" sz="2400" kern="100" dirty="0">
                <a:solidFill>
                  <a:srgbClr val="000000"/>
                </a:solidFill>
                <a:ea typeface="仿宋_GB2312"/>
                <a:cs typeface="Tahoma" panose="020B0604030504040204" pitchFamily="34" charset="0"/>
              </a:rPr>
              <a:t>基本形成具有国际先进水平，信息技术和教育融合发展的，中国特色的发展路子。</a:t>
            </a:r>
            <a:endParaRPr lang="zh-CN" altLang="en-US" sz="2400" dirty="0"/>
          </a:p>
        </p:txBody>
      </p:sp>
      <p:cxnSp>
        <p:nvCxnSpPr>
          <p:cNvPr id="7" name="直接连接符 6"/>
          <p:cNvCxnSpPr/>
          <p:nvPr/>
        </p:nvCxnSpPr>
        <p:spPr>
          <a:xfrm>
            <a:off x="1403648" y="3261177"/>
            <a:ext cx="64087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111152" y="4282086"/>
            <a:ext cx="59172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987824" y="5454340"/>
            <a:ext cx="5832648"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8854" y="2060848"/>
            <a:ext cx="1184794" cy="1120169"/>
          </a:xfrm>
          <a:prstGeom prst="rect">
            <a:avLst/>
          </a:prstGeom>
        </p:spPr>
      </p:pic>
      <p:pic>
        <p:nvPicPr>
          <p:cNvPr id="13" name="图片 1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23974" y="3261177"/>
            <a:ext cx="1184794" cy="1120169"/>
          </a:xfrm>
          <a:prstGeom prst="rect">
            <a:avLst/>
          </a:prstGeom>
        </p:spPr>
      </p:pic>
      <p:pic>
        <p:nvPicPr>
          <p:cNvPr id="14" name="图片 1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31022" y="4552998"/>
            <a:ext cx="1184794" cy="1120169"/>
          </a:xfrm>
          <a:prstGeom prst="rect">
            <a:avLst/>
          </a:prstGeom>
        </p:spPr>
      </p:pic>
    </p:spTree>
    <p:extLst>
      <p:ext uri="{BB962C8B-B14F-4D97-AF65-F5344CB8AC3E}">
        <p14:creationId xmlns:p14="http://schemas.microsoft.com/office/powerpoint/2010/main" xmlns="" val="28152242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88416" y="-563329"/>
            <a:ext cx="7056784" cy="836712"/>
          </a:xfrm>
        </p:spPr>
        <p:txBody>
          <a:bodyPr/>
          <a:lstStyle/>
          <a:p>
            <a:endParaRPr lang="zh-CN" altLang="en-US"/>
          </a:p>
        </p:txBody>
      </p:sp>
      <p:sp>
        <p:nvSpPr>
          <p:cNvPr id="3" name="矩形 2"/>
          <p:cNvSpPr/>
          <p:nvPr/>
        </p:nvSpPr>
        <p:spPr>
          <a:xfrm>
            <a:off x="1208633" y="1124743"/>
            <a:ext cx="2723823" cy="2062103"/>
          </a:xfrm>
          <a:prstGeom prst="rect">
            <a:avLst/>
          </a:prstGeom>
          <a:solidFill>
            <a:schemeClr val="accent1">
              <a:lumMod val="20000"/>
              <a:lumOff val="80000"/>
            </a:schemeClr>
          </a:solidFill>
        </p:spPr>
        <p:txBody>
          <a:bodyPr wrap="square">
            <a:spAutoFit/>
          </a:bodyPr>
          <a:lstStyle/>
          <a:p>
            <a:r>
              <a:rPr lang="zh-CN" altLang="zh-CN" sz="3200" b="1" kern="100" dirty="0" smtClean="0">
                <a:solidFill>
                  <a:srgbClr val="00B0F0"/>
                </a:solidFill>
                <a:latin typeface="+mj-ea"/>
                <a:ea typeface="+mj-ea"/>
                <a:cs typeface="Tahoma" panose="020B0604030504040204" pitchFamily="34" charset="0"/>
              </a:rPr>
              <a:t>全面提升</a:t>
            </a:r>
            <a:r>
              <a:rPr lang="zh-CN" altLang="zh-CN" sz="3200" b="1" kern="100" dirty="0">
                <a:solidFill>
                  <a:srgbClr val="00B0F0"/>
                </a:solidFill>
                <a:latin typeface="+mj-ea"/>
                <a:ea typeface="+mj-ea"/>
                <a:cs typeface="Tahoma" panose="020B0604030504040204" pitchFamily="34" charset="0"/>
              </a:rPr>
              <a:t>教育</a:t>
            </a:r>
            <a:r>
              <a:rPr lang="zh-CN" altLang="zh-CN" sz="3200" b="1" kern="100" dirty="0" smtClean="0">
                <a:solidFill>
                  <a:srgbClr val="00B0F0"/>
                </a:solidFill>
                <a:latin typeface="+mj-ea"/>
                <a:ea typeface="+mj-ea"/>
                <a:cs typeface="Tahoma" panose="020B0604030504040204" pitchFamily="34" charset="0"/>
              </a:rPr>
              <a:t>信息化的</a:t>
            </a:r>
            <a:r>
              <a:rPr lang="zh-CN" altLang="zh-CN" sz="3200" b="1" kern="100" dirty="0">
                <a:solidFill>
                  <a:srgbClr val="00B0F0"/>
                </a:solidFill>
                <a:latin typeface="+mj-ea"/>
                <a:ea typeface="+mj-ea"/>
                <a:cs typeface="Tahoma" panose="020B0604030504040204" pitchFamily="34" charset="0"/>
              </a:rPr>
              <a:t>基础支撑</a:t>
            </a:r>
            <a:r>
              <a:rPr lang="zh-CN" altLang="zh-CN" sz="3200" b="1" kern="100" dirty="0" smtClean="0">
                <a:solidFill>
                  <a:srgbClr val="00B0F0"/>
                </a:solidFill>
                <a:latin typeface="+mj-ea"/>
                <a:ea typeface="+mj-ea"/>
                <a:cs typeface="Tahoma" panose="020B0604030504040204" pitchFamily="34" charset="0"/>
              </a:rPr>
              <a:t>能力</a:t>
            </a:r>
            <a:endParaRPr lang="en-US" altLang="zh-CN" sz="3200" b="1" kern="100" dirty="0" smtClean="0">
              <a:solidFill>
                <a:srgbClr val="00B0F0"/>
              </a:solidFill>
              <a:latin typeface="+mj-ea"/>
              <a:ea typeface="+mj-ea"/>
              <a:cs typeface="Tahoma" panose="020B0604030504040204" pitchFamily="34" charset="0"/>
            </a:endParaRPr>
          </a:p>
          <a:p>
            <a:endParaRPr lang="zh-CN" altLang="en-US" sz="3200" b="1" dirty="0">
              <a:solidFill>
                <a:srgbClr val="00B0F0"/>
              </a:solidFill>
              <a:latin typeface="+mj-ea"/>
              <a:ea typeface="+mj-ea"/>
            </a:endParaRPr>
          </a:p>
        </p:txBody>
      </p:sp>
      <p:sp>
        <p:nvSpPr>
          <p:cNvPr id="4" name="矩形 3"/>
          <p:cNvSpPr/>
          <p:nvPr/>
        </p:nvSpPr>
        <p:spPr>
          <a:xfrm>
            <a:off x="5207506" y="1124743"/>
            <a:ext cx="2646878" cy="2062103"/>
          </a:xfrm>
          <a:prstGeom prst="rect">
            <a:avLst/>
          </a:prstGeom>
          <a:solidFill>
            <a:schemeClr val="accent1">
              <a:lumMod val="20000"/>
              <a:lumOff val="80000"/>
            </a:schemeClr>
          </a:solidFill>
        </p:spPr>
        <p:txBody>
          <a:bodyPr wrap="none">
            <a:spAutoFit/>
          </a:bodyPr>
          <a:lstStyle/>
          <a:p>
            <a:r>
              <a:rPr lang="zh-CN" altLang="en-US" sz="3200" b="1" kern="100" dirty="0" smtClean="0">
                <a:solidFill>
                  <a:srgbClr val="00B0F0"/>
                </a:solidFill>
                <a:latin typeface="+mj-ea"/>
                <a:ea typeface="+mj-ea"/>
                <a:cs typeface="Tahoma" panose="020B0604030504040204" pitchFamily="34" charset="0"/>
              </a:rPr>
              <a:t>大幅度</a:t>
            </a:r>
            <a:r>
              <a:rPr lang="zh-CN" altLang="zh-CN" sz="3200" b="1" kern="100" dirty="0" smtClean="0">
                <a:solidFill>
                  <a:srgbClr val="00B0F0"/>
                </a:solidFill>
                <a:latin typeface="+mj-ea"/>
                <a:ea typeface="+mj-ea"/>
                <a:cs typeface="Tahoma" panose="020B0604030504040204" pitchFamily="34" charset="0"/>
              </a:rPr>
              <a:t>提升教</a:t>
            </a:r>
            <a:endParaRPr lang="en-US" altLang="zh-CN" sz="3200" b="1" kern="100" dirty="0" smtClean="0">
              <a:solidFill>
                <a:srgbClr val="00B0F0"/>
              </a:solidFill>
              <a:latin typeface="+mj-ea"/>
              <a:ea typeface="+mj-ea"/>
              <a:cs typeface="Tahoma" panose="020B0604030504040204" pitchFamily="34" charset="0"/>
            </a:endParaRPr>
          </a:p>
          <a:p>
            <a:r>
              <a:rPr lang="zh-CN" altLang="zh-CN" sz="3200" b="1" kern="100" dirty="0" smtClean="0">
                <a:solidFill>
                  <a:srgbClr val="00B0F0"/>
                </a:solidFill>
                <a:latin typeface="+mj-ea"/>
                <a:ea typeface="+mj-ea"/>
                <a:cs typeface="Tahoma" panose="020B0604030504040204" pitchFamily="34" charset="0"/>
              </a:rPr>
              <a:t>育信息化的服</a:t>
            </a:r>
            <a:endParaRPr lang="en-US" altLang="zh-CN" sz="3200" b="1" kern="100" dirty="0" smtClean="0">
              <a:solidFill>
                <a:srgbClr val="00B0F0"/>
              </a:solidFill>
              <a:latin typeface="+mj-ea"/>
              <a:ea typeface="+mj-ea"/>
              <a:cs typeface="Tahoma" panose="020B0604030504040204" pitchFamily="34" charset="0"/>
            </a:endParaRPr>
          </a:p>
          <a:p>
            <a:r>
              <a:rPr lang="zh-CN" altLang="zh-CN" sz="3200" b="1" kern="100" dirty="0" smtClean="0">
                <a:solidFill>
                  <a:srgbClr val="00B0F0"/>
                </a:solidFill>
                <a:latin typeface="+mj-ea"/>
                <a:ea typeface="+mj-ea"/>
                <a:cs typeface="Tahoma" panose="020B0604030504040204" pitchFamily="34" charset="0"/>
              </a:rPr>
              <a:t>务教学</a:t>
            </a:r>
            <a:r>
              <a:rPr lang="zh-CN" altLang="zh-CN" sz="3200" b="1" kern="100" dirty="0">
                <a:solidFill>
                  <a:srgbClr val="00B0F0"/>
                </a:solidFill>
                <a:latin typeface="+mj-ea"/>
                <a:ea typeface="+mj-ea"/>
                <a:cs typeface="Tahoma" panose="020B0604030504040204" pitchFamily="34" charset="0"/>
              </a:rPr>
              <a:t>和</a:t>
            </a:r>
            <a:r>
              <a:rPr lang="zh-CN" altLang="zh-CN" sz="3200" b="1" kern="100" dirty="0" smtClean="0">
                <a:solidFill>
                  <a:srgbClr val="00B0F0"/>
                </a:solidFill>
                <a:latin typeface="+mj-ea"/>
                <a:ea typeface="+mj-ea"/>
                <a:cs typeface="Tahoma" panose="020B0604030504040204" pitchFamily="34" charset="0"/>
              </a:rPr>
              <a:t>管理</a:t>
            </a:r>
            <a:endParaRPr lang="en-US" altLang="zh-CN" sz="3200" b="1" kern="100" dirty="0" smtClean="0">
              <a:solidFill>
                <a:srgbClr val="00B0F0"/>
              </a:solidFill>
              <a:latin typeface="+mj-ea"/>
              <a:ea typeface="+mj-ea"/>
              <a:cs typeface="Tahoma" panose="020B0604030504040204" pitchFamily="34" charset="0"/>
            </a:endParaRPr>
          </a:p>
          <a:p>
            <a:r>
              <a:rPr lang="zh-CN" altLang="zh-CN" sz="3200" b="1" kern="100" dirty="0" smtClean="0">
                <a:solidFill>
                  <a:srgbClr val="00B0F0"/>
                </a:solidFill>
                <a:latin typeface="+mj-ea"/>
                <a:ea typeface="+mj-ea"/>
                <a:cs typeface="Tahoma" panose="020B0604030504040204" pitchFamily="34" charset="0"/>
              </a:rPr>
              <a:t>的能力</a:t>
            </a:r>
            <a:endParaRPr lang="zh-CN" altLang="en-US" sz="3200" b="1" dirty="0">
              <a:solidFill>
                <a:srgbClr val="00B0F0"/>
              </a:solidFill>
              <a:latin typeface="+mj-ea"/>
              <a:ea typeface="+mj-ea"/>
            </a:endParaRPr>
          </a:p>
        </p:txBody>
      </p:sp>
      <p:sp>
        <p:nvSpPr>
          <p:cNvPr id="5" name="矩形 4"/>
          <p:cNvSpPr/>
          <p:nvPr/>
        </p:nvSpPr>
        <p:spPr>
          <a:xfrm>
            <a:off x="1271323" y="3972399"/>
            <a:ext cx="2661133" cy="2554545"/>
          </a:xfrm>
          <a:prstGeom prst="rect">
            <a:avLst/>
          </a:prstGeom>
          <a:solidFill>
            <a:schemeClr val="accent1">
              <a:lumMod val="20000"/>
              <a:lumOff val="80000"/>
            </a:schemeClr>
          </a:solidFill>
        </p:spPr>
        <p:txBody>
          <a:bodyPr wrap="square">
            <a:spAutoFit/>
          </a:bodyPr>
          <a:lstStyle/>
          <a:p>
            <a:r>
              <a:rPr lang="zh-CN" altLang="zh-CN" sz="3200" b="1" kern="100" dirty="0">
                <a:solidFill>
                  <a:srgbClr val="00B0F0"/>
                </a:solidFill>
                <a:latin typeface="+mj-ea"/>
                <a:ea typeface="+mj-ea"/>
                <a:cs typeface="Tahoma" panose="020B0604030504040204" pitchFamily="34" charset="0"/>
              </a:rPr>
              <a:t>优先提升教育</a:t>
            </a:r>
            <a:r>
              <a:rPr lang="zh-CN" altLang="zh-CN" sz="3200" b="1" kern="100" dirty="0" smtClean="0">
                <a:solidFill>
                  <a:srgbClr val="00B0F0"/>
                </a:solidFill>
                <a:latin typeface="+mj-ea"/>
                <a:ea typeface="+mj-ea"/>
                <a:cs typeface="Tahoma" panose="020B0604030504040204" pitchFamily="34" charset="0"/>
              </a:rPr>
              <a:t>信息化促进</a:t>
            </a:r>
            <a:r>
              <a:rPr lang="zh-CN" altLang="zh-CN" sz="3200" b="1" kern="100" dirty="0">
                <a:solidFill>
                  <a:srgbClr val="00B0F0"/>
                </a:solidFill>
                <a:latin typeface="+mj-ea"/>
                <a:ea typeface="+mj-ea"/>
                <a:cs typeface="Tahoma" panose="020B0604030504040204" pitchFamily="34" charset="0"/>
              </a:rPr>
              <a:t>教育公平、</a:t>
            </a:r>
            <a:r>
              <a:rPr lang="zh-CN" altLang="zh-CN" sz="3200" b="1" kern="100" dirty="0" smtClean="0">
                <a:solidFill>
                  <a:srgbClr val="00B0F0"/>
                </a:solidFill>
                <a:latin typeface="+mj-ea"/>
                <a:ea typeface="+mj-ea"/>
                <a:cs typeface="Tahoma" panose="020B0604030504040204" pitchFamily="34" charset="0"/>
              </a:rPr>
              <a:t>提高</a:t>
            </a:r>
            <a:endParaRPr lang="en-US" altLang="zh-CN" sz="3200" b="1" kern="100" dirty="0" smtClean="0">
              <a:solidFill>
                <a:srgbClr val="00B0F0"/>
              </a:solidFill>
              <a:latin typeface="+mj-ea"/>
              <a:ea typeface="+mj-ea"/>
              <a:cs typeface="Tahoma" panose="020B0604030504040204" pitchFamily="34" charset="0"/>
            </a:endParaRPr>
          </a:p>
          <a:p>
            <a:r>
              <a:rPr lang="zh-CN" altLang="zh-CN" sz="3200" b="1" kern="100" dirty="0" smtClean="0">
                <a:solidFill>
                  <a:srgbClr val="00B0F0"/>
                </a:solidFill>
                <a:latin typeface="+mj-ea"/>
                <a:ea typeface="+mj-ea"/>
                <a:cs typeface="Tahoma" panose="020B0604030504040204" pitchFamily="34" charset="0"/>
              </a:rPr>
              <a:t>教育</a:t>
            </a:r>
            <a:r>
              <a:rPr lang="zh-CN" altLang="zh-CN" sz="3200" b="1" kern="100" dirty="0">
                <a:solidFill>
                  <a:srgbClr val="00B0F0"/>
                </a:solidFill>
                <a:latin typeface="+mj-ea"/>
                <a:ea typeface="+mj-ea"/>
                <a:cs typeface="Tahoma" panose="020B0604030504040204" pitchFamily="34" charset="0"/>
              </a:rPr>
              <a:t>质量的</a:t>
            </a:r>
            <a:r>
              <a:rPr lang="zh-CN" altLang="zh-CN" sz="3200" b="1" kern="100" dirty="0" smtClean="0">
                <a:solidFill>
                  <a:srgbClr val="00B0F0"/>
                </a:solidFill>
                <a:latin typeface="+mj-ea"/>
                <a:ea typeface="+mj-ea"/>
                <a:cs typeface="Tahoma" panose="020B0604030504040204" pitchFamily="34" charset="0"/>
              </a:rPr>
              <a:t>能力</a:t>
            </a:r>
            <a:endParaRPr lang="zh-CN" altLang="en-US" sz="3200" b="1" dirty="0">
              <a:solidFill>
                <a:srgbClr val="00B0F0"/>
              </a:solidFill>
              <a:latin typeface="+mj-ea"/>
              <a:ea typeface="+mj-ea"/>
            </a:endParaRPr>
          </a:p>
        </p:txBody>
      </p:sp>
      <p:sp>
        <p:nvSpPr>
          <p:cNvPr id="6" name="矩形 5"/>
          <p:cNvSpPr/>
          <p:nvPr/>
        </p:nvSpPr>
        <p:spPr>
          <a:xfrm>
            <a:off x="5263022" y="3999930"/>
            <a:ext cx="2661133" cy="2554545"/>
          </a:xfrm>
          <a:prstGeom prst="rect">
            <a:avLst/>
          </a:prstGeom>
          <a:solidFill>
            <a:schemeClr val="accent1">
              <a:lumMod val="20000"/>
              <a:lumOff val="80000"/>
            </a:schemeClr>
          </a:solidFill>
        </p:spPr>
        <p:txBody>
          <a:bodyPr wrap="square">
            <a:spAutoFit/>
          </a:bodyPr>
          <a:lstStyle/>
          <a:p>
            <a:r>
              <a:rPr lang="zh-CN" altLang="zh-CN" sz="3200" b="1" kern="100" dirty="0">
                <a:solidFill>
                  <a:srgbClr val="00B0F0"/>
                </a:solidFill>
                <a:latin typeface="+mj-ea"/>
                <a:ea typeface="+mj-ea"/>
                <a:cs typeface="Tahoma" panose="020B0604030504040204" pitchFamily="34" charset="0"/>
              </a:rPr>
              <a:t>有效的提升数字</a:t>
            </a:r>
            <a:r>
              <a:rPr lang="zh-CN" altLang="zh-CN" sz="3200" b="1" kern="100" dirty="0" smtClean="0">
                <a:solidFill>
                  <a:srgbClr val="00B0F0"/>
                </a:solidFill>
                <a:latin typeface="+mj-ea"/>
                <a:ea typeface="+mj-ea"/>
                <a:cs typeface="Tahoma" panose="020B0604030504040204" pitchFamily="34" charset="0"/>
              </a:rPr>
              <a:t>教育资源</a:t>
            </a:r>
            <a:r>
              <a:rPr lang="zh-CN" altLang="zh-CN" sz="3200" b="1" kern="100" dirty="0">
                <a:solidFill>
                  <a:srgbClr val="00B0F0"/>
                </a:solidFill>
                <a:latin typeface="+mj-ea"/>
                <a:ea typeface="+mj-ea"/>
                <a:cs typeface="Tahoma" panose="020B0604030504040204" pitchFamily="34" charset="0"/>
              </a:rPr>
              <a:t>的开发和服务供给</a:t>
            </a:r>
            <a:r>
              <a:rPr lang="zh-CN" altLang="zh-CN" sz="3200" b="1" kern="100" dirty="0" smtClean="0">
                <a:solidFill>
                  <a:srgbClr val="00B0F0"/>
                </a:solidFill>
                <a:latin typeface="+mj-ea"/>
                <a:ea typeface="+mj-ea"/>
                <a:cs typeface="Tahoma" panose="020B0604030504040204" pitchFamily="34" charset="0"/>
              </a:rPr>
              <a:t>能力</a:t>
            </a:r>
            <a:endParaRPr lang="en-US" altLang="zh-CN" sz="3200" b="1" kern="100" dirty="0" smtClean="0">
              <a:solidFill>
                <a:srgbClr val="00B0F0"/>
              </a:solidFill>
              <a:latin typeface="+mj-ea"/>
              <a:ea typeface="+mj-ea"/>
              <a:cs typeface="Tahoma" panose="020B0604030504040204" pitchFamily="34" charset="0"/>
            </a:endParaRPr>
          </a:p>
          <a:p>
            <a:endParaRPr lang="zh-CN" altLang="en-US" sz="3200" b="1" dirty="0">
              <a:solidFill>
                <a:srgbClr val="00B0F0"/>
              </a:solidFill>
              <a:latin typeface="+mj-ea"/>
              <a:ea typeface="+mj-ea"/>
            </a:endParaRPr>
          </a:p>
        </p:txBody>
      </p:sp>
      <p:sp>
        <p:nvSpPr>
          <p:cNvPr id="11" name="椭圆 10"/>
          <p:cNvSpPr/>
          <p:nvPr/>
        </p:nvSpPr>
        <p:spPr>
          <a:xfrm>
            <a:off x="3419872" y="2636912"/>
            <a:ext cx="2304256" cy="15841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bg1"/>
                </a:solidFill>
              </a:rPr>
              <a:t>四提升</a:t>
            </a:r>
            <a:endParaRPr lang="zh-CN" altLang="en-US" sz="3600" dirty="0">
              <a:solidFill>
                <a:schemeClr val="bg1"/>
              </a:solidFill>
            </a:endParaRPr>
          </a:p>
        </p:txBody>
      </p:sp>
    </p:spTree>
    <p:extLst>
      <p:ext uri="{BB962C8B-B14F-4D97-AF65-F5344CB8AC3E}">
        <p14:creationId xmlns:p14="http://schemas.microsoft.com/office/powerpoint/2010/main" xmlns="" val="12867299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88416" y="-563329"/>
            <a:ext cx="7056784" cy="836712"/>
          </a:xfrm>
        </p:spPr>
        <p:txBody>
          <a:bodyPr/>
          <a:lstStyle/>
          <a:p>
            <a:endParaRPr lang="zh-CN" altLang="en-US"/>
          </a:p>
        </p:txBody>
      </p:sp>
      <p:sp>
        <p:nvSpPr>
          <p:cNvPr id="3" name="矩形 2"/>
          <p:cNvSpPr/>
          <p:nvPr/>
        </p:nvSpPr>
        <p:spPr>
          <a:xfrm>
            <a:off x="1208633" y="1124743"/>
            <a:ext cx="2723823" cy="2062103"/>
          </a:xfrm>
          <a:prstGeom prst="rect">
            <a:avLst/>
          </a:prstGeom>
          <a:solidFill>
            <a:schemeClr val="accent1">
              <a:lumMod val="20000"/>
              <a:lumOff val="80000"/>
            </a:schemeClr>
          </a:solidFill>
        </p:spPr>
        <p:txBody>
          <a:bodyPr wrap="square">
            <a:spAutoFit/>
          </a:bodyPr>
          <a:lstStyle/>
          <a:p>
            <a:r>
              <a:rPr lang="zh-CN" altLang="zh-CN" sz="3200" dirty="0"/>
              <a:t>要从服务教育</a:t>
            </a:r>
            <a:r>
              <a:rPr lang="zh-CN" altLang="zh-CN" sz="3200" dirty="0" smtClean="0"/>
              <a:t>本身拓展为</a:t>
            </a:r>
            <a:r>
              <a:rPr lang="zh-CN" altLang="zh-CN" sz="3200" dirty="0"/>
              <a:t>服务国家经济社会发展</a:t>
            </a:r>
            <a:endParaRPr lang="zh-CN" altLang="en-US" sz="3200" b="1" dirty="0">
              <a:solidFill>
                <a:srgbClr val="00B0F0"/>
              </a:solidFill>
              <a:latin typeface="+mj-ea"/>
              <a:ea typeface="+mj-ea"/>
            </a:endParaRPr>
          </a:p>
        </p:txBody>
      </p:sp>
      <p:sp>
        <p:nvSpPr>
          <p:cNvPr id="4" name="矩形 3"/>
          <p:cNvSpPr/>
          <p:nvPr/>
        </p:nvSpPr>
        <p:spPr>
          <a:xfrm>
            <a:off x="5207506" y="1124743"/>
            <a:ext cx="3057247" cy="2062103"/>
          </a:xfrm>
          <a:prstGeom prst="rect">
            <a:avLst/>
          </a:prstGeom>
          <a:solidFill>
            <a:schemeClr val="accent1">
              <a:lumMod val="20000"/>
              <a:lumOff val="80000"/>
            </a:schemeClr>
          </a:solidFill>
        </p:spPr>
        <p:txBody>
          <a:bodyPr wrap="none">
            <a:spAutoFit/>
          </a:bodyPr>
          <a:lstStyle/>
          <a:p>
            <a:r>
              <a:rPr lang="zh-CN" altLang="zh-CN" sz="3200" dirty="0"/>
              <a:t>从课堂集中</a:t>
            </a:r>
            <a:r>
              <a:rPr lang="zh-CN" altLang="zh-CN" sz="3200" dirty="0" smtClean="0"/>
              <a:t>学</a:t>
            </a:r>
            <a:endParaRPr lang="en-US" altLang="zh-CN" sz="3200" dirty="0" smtClean="0"/>
          </a:p>
          <a:p>
            <a:r>
              <a:rPr lang="zh-CN" altLang="zh-CN" sz="3200" dirty="0" smtClean="0"/>
              <a:t>习</a:t>
            </a:r>
            <a:r>
              <a:rPr lang="zh-CN" altLang="zh-CN" sz="3200" dirty="0"/>
              <a:t>，拓展为</a:t>
            </a:r>
            <a:r>
              <a:rPr lang="zh-CN" altLang="zh-CN" sz="3200" dirty="0" smtClean="0"/>
              <a:t>以</a:t>
            </a:r>
            <a:endParaRPr lang="en-US" altLang="zh-CN" sz="3200" dirty="0" smtClean="0"/>
          </a:p>
          <a:p>
            <a:r>
              <a:rPr lang="zh-CN" altLang="zh-CN" sz="3200" dirty="0" smtClean="0"/>
              <a:t>网络</a:t>
            </a:r>
            <a:r>
              <a:rPr lang="zh-CN" altLang="zh-CN" sz="3200" dirty="0"/>
              <a:t>学习</a:t>
            </a:r>
            <a:r>
              <a:rPr lang="zh-CN" altLang="zh-CN" sz="3200" dirty="0" smtClean="0"/>
              <a:t>空间</a:t>
            </a:r>
            <a:endParaRPr lang="en-US" altLang="zh-CN" sz="3200" dirty="0" smtClean="0"/>
          </a:p>
          <a:p>
            <a:r>
              <a:rPr lang="zh-CN" altLang="zh-CN" sz="3200" dirty="0" smtClean="0"/>
              <a:t>支撑</a:t>
            </a:r>
            <a:r>
              <a:rPr lang="zh-CN" altLang="zh-CN" sz="3200" dirty="0"/>
              <a:t>的泛在</a:t>
            </a:r>
            <a:r>
              <a:rPr lang="zh-CN" altLang="zh-CN" sz="3200" dirty="0" smtClean="0"/>
              <a:t>学习</a:t>
            </a:r>
            <a:endParaRPr lang="zh-CN" altLang="en-US" sz="3200" b="1" dirty="0">
              <a:solidFill>
                <a:srgbClr val="00B0F0"/>
              </a:solidFill>
              <a:latin typeface="+mj-ea"/>
              <a:ea typeface="+mj-ea"/>
            </a:endParaRPr>
          </a:p>
        </p:txBody>
      </p:sp>
      <p:sp>
        <p:nvSpPr>
          <p:cNvPr id="5" name="矩形 4"/>
          <p:cNvSpPr/>
          <p:nvPr/>
        </p:nvSpPr>
        <p:spPr>
          <a:xfrm>
            <a:off x="1271323" y="3972399"/>
            <a:ext cx="2661133" cy="2554545"/>
          </a:xfrm>
          <a:prstGeom prst="rect">
            <a:avLst/>
          </a:prstGeom>
          <a:solidFill>
            <a:schemeClr val="accent1">
              <a:lumMod val="20000"/>
              <a:lumOff val="80000"/>
            </a:schemeClr>
          </a:solidFill>
        </p:spPr>
        <p:txBody>
          <a:bodyPr wrap="square">
            <a:spAutoFit/>
          </a:bodyPr>
          <a:lstStyle/>
          <a:p>
            <a:r>
              <a:rPr lang="zh-CN" altLang="zh-CN" sz="3200" dirty="0"/>
              <a:t>要通过推进教育教学</a:t>
            </a:r>
            <a:r>
              <a:rPr lang="zh-CN" altLang="zh-CN" sz="3200" dirty="0" smtClean="0"/>
              <a:t>改革</a:t>
            </a:r>
            <a:r>
              <a:rPr lang="zh-CN" altLang="en-US" sz="3200" dirty="0" smtClean="0"/>
              <a:t>，</a:t>
            </a:r>
            <a:r>
              <a:rPr lang="zh-CN" altLang="zh-CN" sz="3200" dirty="0" smtClean="0"/>
              <a:t>拓展支撑</a:t>
            </a:r>
            <a:r>
              <a:rPr lang="zh-CN" altLang="zh-CN" sz="3200" dirty="0"/>
              <a:t>面向未来的高素质人才培养</a:t>
            </a:r>
            <a:endParaRPr lang="zh-CN" altLang="en-US" sz="3200" b="1" dirty="0">
              <a:solidFill>
                <a:srgbClr val="00B0F0"/>
              </a:solidFill>
              <a:latin typeface="+mj-ea"/>
              <a:ea typeface="+mj-ea"/>
            </a:endParaRPr>
          </a:p>
        </p:txBody>
      </p:sp>
      <p:sp>
        <p:nvSpPr>
          <p:cNvPr id="6" name="矩形 5"/>
          <p:cNvSpPr/>
          <p:nvPr/>
        </p:nvSpPr>
        <p:spPr>
          <a:xfrm>
            <a:off x="5263022" y="3999930"/>
            <a:ext cx="2661133" cy="2554545"/>
          </a:xfrm>
          <a:prstGeom prst="rect">
            <a:avLst/>
          </a:prstGeom>
          <a:solidFill>
            <a:schemeClr val="accent1">
              <a:lumMod val="20000"/>
              <a:lumOff val="80000"/>
            </a:schemeClr>
          </a:solidFill>
        </p:spPr>
        <p:txBody>
          <a:bodyPr wrap="square">
            <a:spAutoFit/>
          </a:bodyPr>
          <a:lstStyle/>
          <a:p>
            <a:r>
              <a:rPr lang="zh-CN" altLang="zh-CN" sz="3200" dirty="0" smtClean="0"/>
              <a:t>要</a:t>
            </a:r>
            <a:r>
              <a:rPr lang="zh-CN" altLang="zh-CN" sz="3200" dirty="0"/>
              <a:t>从提高管理效率入手</a:t>
            </a:r>
            <a:r>
              <a:rPr lang="zh-CN" altLang="zh-CN" sz="3200" dirty="0" smtClean="0"/>
              <a:t>，拓展全面</a:t>
            </a:r>
            <a:r>
              <a:rPr lang="zh-CN" altLang="zh-CN" sz="3200" dirty="0"/>
              <a:t>提升教育治理</a:t>
            </a:r>
            <a:r>
              <a:rPr lang="zh-CN" altLang="zh-CN" sz="3200" dirty="0" smtClean="0"/>
              <a:t>能力</a:t>
            </a:r>
            <a:endParaRPr lang="en-US" altLang="zh-CN" sz="3200" b="1" kern="100" dirty="0" smtClean="0">
              <a:solidFill>
                <a:srgbClr val="00B0F0"/>
              </a:solidFill>
              <a:latin typeface="+mj-ea"/>
              <a:ea typeface="+mj-ea"/>
              <a:cs typeface="Tahoma" panose="020B0604030504040204" pitchFamily="34" charset="0"/>
            </a:endParaRPr>
          </a:p>
          <a:p>
            <a:endParaRPr lang="zh-CN" altLang="en-US" sz="3200" b="1" dirty="0">
              <a:solidFill>
                <a:srgbClr val="00B0F0"/>
              </a:solidFill>
              <a:latin typeface="+mj-ea"/>
              <a:ea typeface="+mj-ea"/>
            </a:endParaRPr>
          </a:p>
        </p:txBody>
      </p:sp>
      <p:sp>
        <p:nvSpPr>
          <p:cNvPr id="11" name="椭圆 10"/>
          <p:cNvSpPr/>
          <p:nvPr/>
        </p:nvSpPr>
        <p:spPr>
          <a:xfrm>
            <a:off x="3419872" y="2636912"/>
            <a:ext cx="2304256" cy="15841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bg1"/>
                </a:solidFill>
              </a:rPr>
              <a:t>四拓展</a:t>
            </a:r>
            <a:endParaRPr lang="zh-CN" altLang="en-US" sz="3600" dirty="0">
              <a:solidFill>
                <a:schemeClr val="bg1"/>
              </a:solidFill>
            </a:endParaRPr>
          </a:p>
        </p:txBody>
      </p:sp>
    </p:spTree>
    <p:extLst>
      <p:ext uri="{BB962C8B-B14F-4D97-AF65-F5344CB8AC3E}">
        <p14:creationId xmlns:p14="http://schemas.microsoft.com/office/powerpoint/2010/main" xmlns="" val="8902533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矩形 2"/>
          <p:cNvSpPr/>
          <p:nvPr/>
        </p:nvSpPr>
        <p:spPr>
          <a:xfrm>
            <a:off x="683568" y="836713"/>
            <a:ext cx="8136904" cy="5693866"/>
          </a:xfrm>
          <a:prstGeom prst="rect">
            <a:avLst/>
          </a:prstGeom>
        </p:spPr>
        <p:txBody>
          <a:bodyPr wrap="square">
            <a:spAutoFit/>
          </a:bodyPr>
          <a:lstStyle/>
          <a:p>
            <a:r>
              <a:rPr lang="zh-CN" altLang="zh-CN" sz="2800" dirty="0">
                <a:solidFill>
                  <a:srgbClr val="000000"/>
                </a:solidFill>
                <a:ea typeface="仿宋" panose="02010609060101010101" pitchFamily="49" charset="-122"/>
                <a:cs typeface="Times New Roman" panose="02020603050405020304" pitchFamily="18" charset="0"/>
              </a:rPr>
              <a:t>充分利用教育</a:t>
            </a:r>
            <a:r>
              <a:rPr lang="en-US" altLang="zh-CN" sz="2800" dirty="0">
                <a:solidFill>
                  <a:srgbClr val="000000"/>
                </a:solidFill>
                <a:ea typeface="仿宋" panose="02010609060101010101" pitchFamily="49" charset="-122"/>
                <a:cs typeface="Times New Roman" panose="02020603050405020304" pitchFamily="18" charset="0"/>
              </a:rPr>
              <a:t>“+</a:t>
            </a:r>
            <a:r>
              <a:rPr lang="zh-CN" altLang="zh-CN" sz="2800" dirty="0">
                <a:solidFill>
                  <a:srgbClr val="000000"/>
                </a:solidFill>
                <a:ea typeface="仿宋" panose="02010609060101010101" pitchFamily="49" charset="-122"/>
                <a:cs typeface="Times New Roman" panose="02020603050405020304" pitchFamily="18" charset="0"/>
              </a:rPr>
              <a:t>互联网</a:t>
            </a:r>
            <a:r>
              <a:rPr lang="en-US" altLang="zh-CN" sz="2800" dirty="0">
                <a:solidFill>
                  <a:srgbClr val="000000"/>
                </a:solidFill>
                <a:ea typeface="仿宋" panose="02010609060101010101" pitchFamily="49" charset="-122"/>
                <a:cs typeface="Times New Roman" panose="02020603050405020304" pitchFamily="18" charset="0"/>
              </a:rPr>
              <a:t>”</a:t>
            </a:r>
            <a:r>
              <a:rPr lang="zh-CN" altLang="zh-CN" sz="2800" dirty="0">
                <a:solidFill>
                  <a:srgbClr val="000000"/>
                </a:solidFill>
                <a:ea typeface="仿宋" panose="02010609060101010101" pitchFamily="49" charset="-122"/>
                <a:cs typeface="Times New Roman" panose="02020603050405020304" pitchFamily="18" charset="0"/>
              </a:rPr>
              <a:t>已有成果，将会加速</a:t>
            </a:r>
            <a:r>
              <a:rPr lang="en-US" altLang="zh-CN" sz="2800" dirty="0">
                <a:solidFill>
                  <a:srgbClr val="000000"/>
                </a:solidFill>
                <a:ea typeface="仿宋" panose="02010609060101010101" pitchFamily="49" charset="-122"/>
                <a:cs typeface="Times New Roman" panose="02020603050405020304" pitchFamily="18" charset="0"/>
              </a:rPr>
              <a:t>“</a:t>
            </a:r>
            <a:r>
              <a:rPr lang="zh-CN" altLang="zh-CN" sz="2800" dirty="0">
                <a:solidFill>
                  <a:srgbClr val="000000"/>
                </a:solidFill>
                <a:ea typeface="仿宋" panose="02010609060101010101" pitchFamily="49" charset="-122"/>
                <a:cs typeface="Times New Roman" panose="02020603050405020304" pitchFamily="18" charset="0"/>
              </a:rPr>
              <a:t>互联网</a:t>
            </a:r>
            <a:r>
              <a:rPr lang="en-US" altLang="zh-CN" sz="2800" dirty="0">
                <a:solidFill>
                  <a:srgbClr val="000000"/>
                </a:solidFill>
                <a:ea typeface="仿宋" panose="02010609060101010101" pitchFamily="49" charset="-122"/>
                <a:cs typeface="Times New Roman" panose="02020603050405020304" pitchFamily="18" charset="0"/>
              </a:rPr>
              <a:t>+”</a:t>
            </a:r>
            <a:r>
              <a:rPr lang="zh-CN" altLang="zh-CN" sz="2800" dirty="0">
                <a:solidFill>
                  <a:srgbClr val="000000"/>
                </a:solidFill>
                <a:ea typeface="仿宋" panose="02010609060101010101" pitchFamily="49" charset="-122"/>
                <a:cs typeface="Times New Roman" panose="02020603050405020304" pitchFamily="18" charset="0"/>
              </a:rPr>
              <a:t>教育的发展</a:t>
            </a:r>
            <a:r>
              <a:rPr lang="zh-CN" altLang="zh-CN" sz="2800" dirty="0" smtClean="0">
                <a:solidFill>
                  <a:srgbClr val="000000"/>
                </a:solidFill>
                <a:ea typeface="仿宋" panose="02010609060101010101" pitchFamily="49" charset="-122"/>
                <a:cs typeface="Times New Roman" panose="02020603050405020304" pitchFamily="18" charset="0"/>
              </a:rPr>
              <a:t>。</a:t>
            </a:r>
            <a:endParaRPr lang="en-US" altLang="zh-CN" sz="2800" dirty="0" smtClean="0">
              <a:solidFill>
                <a:srgbClr val="000000"/>
              </a:solidFill>
              <a:ea typeface="仿宋" panose="02010609060101010101" pitchFamily="49" charset="-122"/>
              <a:cs typeface="Times New Roman" panose="02020603050405020304" pitchFamily="18" charset="0"/>
            </a:endParaRPr>
          </a:p>
          <a:p>
            <a:pPr marL="457200" indent="-457200">
              <a:buFont typeface="Arial" panose="020B0604020202020204" pitchFamily="34" charset="0"/>
              <a:buChar char="•"/>
            </a:pPr>
            <a:r>
              <a:rPr lang="zh-CN" altLang="zh-CN" sz="2800" dirty="0" smtClean="0">
                <a:solidFill>
                  <a:srgbClr val="000000"/>
                </a:solidFill>
                <a:ea typeface="仿宋" panose="02010609060101010101" pitchFamily="49" charset="-122"/>
                <a:cs typeface="Times New Roman" panose="02020603050405020304" pitchFamily="18" charset="0"/>
              </a:rPr>
              <a:t>当前</a:t>
            </a:r>
            <a:r>
              <a:rPr lang="zh-CN" altLang="zh-CN" sz="2800" dirty="0">
                <a:solidFill>
                  <a:srgbClr val="000000"/>
                </a:solidFill>
                <a:ea typeface="仿宋" panose="02010609060101010101" pitchFamily="49" charset="-122"/>
                <a:cs typeface="Times New Roman" panose="02020603050405020304" pitchFamily="18" charset="0"/>
              </a:rPr>
              <a:t>我国教育领域云计算等技术的应用还不成气候，各自为政、信息孤岛等问题的存在，仍然是互联网服务模式转型的障碍</a:t>
            </a:r>
            <a:r>
              <a:rPr lang="zh-CN" altLang="zh-CN" sz="2800" dirty="0" smtClean="0">
                <a:solidFill>
                  <a:srgbClr val="000000"/>
                </a:solidFill>
                <a:ea typeface="仿宋" panose="02010609060101010101" pitchFamily="49" charset="-122"/>
                <a:cs typeface="Times New Roman" panose="02020603050405020304" pitchFamily="18" charset="0"/>
              </a:rPr>
              <a:t>。</a:t>
            </a:r>
            <a:endParaRPr lang="en-US" altLang="zh-CN" sz="2800" dirty="0" smtClean="0">
              <a:solidFill>
                <a:srgbClr val="000000"/>
              </a:solidFill>
              <a:ea typeface="仿宋" panose="02010609060101010101" pitchFamily="49" charset="-122"/>
              <a:cs typeface="Times New Roman" panose="02020603050405020304" pitchFamily="18" charset="0"/>
            </a:endParaRPr>
          </a:p>
          <a:p>
            <a:pPr marL="457200" indent="-457200">
              <a:buFont typeface="Arial" panose="020B0604020202020204" pitchFamily="34" charset="0"/>
              <a:buChar char="•"/>
            </a:pPr>
            <a:r>
              <a:rPr lang="zh-CN" altLang="zh-CN" sz="2800" dirty="0" smtClean="0">
                <a:solidFill>
                  <a:srgbClr val="000000"/>
                </a:solidFill>
                <a:ea typeface="仿宋" panose="02010609060101010101" pitchFamily="49" charset="-122"/>
                <a:cs typeface="Times New Roman" panose="02020603050405020304" pitchFamily="18" charset="0"/>
              </a:rPr>
              <a:t>但</a:t>
            </a:r>
            <a:r>
              <a:rPr lang="zh-CN" altLang="zh-CN" sz="2800" dirty="0">
                <a:solidFill>
                  <a:srgbClr val="000000"/>
                </a:solidFill>
                <a:ea typeface="仿宋" panose="02010609060101010101" pitchFamily="49" charset="-122"/>
                <a:cs typeface="Times New Roman" panose="02020603050405020304" pitchFamily="18" charset="0"/>
              </a:rPr>
              <a:t>这并不意味已形成的信息技术应用模式不能在</a:t>
            </a:r>
            <a:r>
              <a:rPr lang="en-US" altLang="zh-CN" sz="2800" dirty="0">
                <a:solidFill>
                  <a:srgbClr val="000000"/>
                </a:solidFill>
                <a:ea typeface="仿宋" panose="02010609060101010101" pitchFamily="49" charset="-122"/>
                <a:cs typeface="Times New Roman" panose="02020603050405020304" pitchFamily="18" charset="0"/>
              </a:rPr>
              <a:t>“</a:t>
            </a:r>
            <a:r>
              <a:rPr lang="zh-CN" altLang="zh-CN" sz="2800" dirty="0">
                <a:solidFill>
                  <a:srgbClr val="000000"/>
                </a:solidFill>
                <a:ea typeface="仿宋" panose="02010609060101010101" pitchFamily="49" charset="-122"/>
                <a:cs typeface="Times New Roman" panose="02020603050405020304" pitchFamily="18" charset="0"/>
              </a:rPr>
              <a:t>互联网</a:t>
            </a:r>
            <a:r>
              <a:rPr lang="en-US" altLang="zh-CN" sz="2800" dirty="0">
                <a:solidFill>
                  <a:srgbClr val="000000"/>
                </a:solidFill>
                <a:ea typeface="仿宋" panose="02010609060101010101" pitchFamily="49" charset="-122"/>
                <a:cs typeface="Times New Roman" panose="02020603050405020304" pitchFamily="18" charset="0"/>
              </a:rPr>
              <a:t>+”</a:t>
            </a:r>
            <a:r>
              <a:rPr lang="zh-CN" altLang="zh-CN" sz="2800" dirty="0">
                <a:solidFill>
                  <a:srgbClr val="000000"/>
                </a:solidFill>
                <a:ea typeface="仿宋" panose="02010609060101010101" pitchFamily="49" charset="-122"/>
                <a:cs typeface="Times New Roman" panose="02020603050405020304" pitchFamily="18" charset="0"/>
              </a:rPr>
              <a:t>阶段延展</a:t>
            </a:r>
            <a:r>
              <a:rPr lang="zh-CN" altLang="zh-CN" sz="2800" dirty="0" smtClean="0">
                <a:solidFill>
                  <a:srgbClr val="000000"/>
                </a:solidFill>
                <a:ea typeface="仿宋" panose="02010609060101010101" pitchFamily="49" charset="-122"/>
                <a:cs typeface="Times New Roman" panose="02020603050405020304" pitchFamily="18" charset="0"/>
              </a:rPr>
              <a:t>，</a:t>
            </a:r>
            <a:endParaRPr lang="en-US" altLang="zh-CN" sz="2800" dirty="0" smtClean="0">
              <a:solidFill>
                <a:srgbClr val="000000"/>
              </a:solidFill>
              <a:ea typeface="仿宋" panose="02010609060101010101" pitchFamily="49" charset="-122"/>
              <a:cs typeface="Times New Roman" panose="02020603050405020304" pitchFamily="18" charset="0"/>
            </a:endParaRPr>
          </a:p>
          <a:p>
            <a:pPr marL="457200" indent="-457200">
              <a:buFont typeface="Arial" panose="020B0604020202020204" pitchFamily="34" charset="0"/>
              <a:buChar char="•"/>
            </a:pPr>
            <a:r>
              <a:rPr lang="zh-CN" altLang="zh-CN" sz="2800" dirty="0" smtClean="0">
                <a:solidFill>
                  <a:srgbClr val="000000"/>
                </a:solidFill>
                <a:ea typeface="仿宋" panose="02010609060101010101" pitchFamily="49" charset="-122"/>
                <a:cs typeface="Times New Roman" panose="02020603050405020304" pitchFamily="18" charset="0"/>
              </a:rPr>
              <a:t>需要</a:t>
            </a:r>
            <a:r>
              <a:rPr lang="zh-CN" altLang="zh-CN" sz="2800" dirty="0">
                <a:solidFill>
                  <a:srgbClr val="000000"/>
                </a:solidFill>
                <a:ea typeface="仿宋" panose="02010609060101010101" pitchFamily="49" charset="-122"/>
                <a:cs typeface="Times New Roman" panose="02020603050405020304" pitchFamily="18" charset="0"/>
              </a:rPr>
              <a:t>在</a:t>
            </a:r>
            <a:r>
              <a:rPr lang="en-US" altLang="zh-CN" sz="2800" dirty="0">
                <a:solidFill>
                  <a:srgbClr val="000000"/>
                </a:solidFill>
                <a:ea typeface="仿宋" panose="02010609060101010101" pitchFamily="49" charset="-122"/>
                <a:cs typeface="Times New Roman" panose="02020603050405020304" pitchFamily="18" charset="0"/>
              </a:rPr>
              <a:t>“</a:t>
            </a:r>
            <a:r>
              <a:rPr lang="zh-CN" altLang="zh-CN" sz="2800" dirty="0">
                <a:solidFill>
                  <a:srgbClr val="000000"/>
                </a:solidFill>
                <a:ea typeface="仿宋" panose="02010609060101010101" pitchFamily="49" charset="-122"/>
                <a:cs typeface="Times New Roman" panose="02020603050405020304" pitchFamily="18" charset="0"/>
              </a:rPr>
              <a:t>互联网</a:t>
            </a:r>
            <a:r>
              <a:rPr lang="en-US" altLang="zh-CN" sz="2800" dirty="0">
                <a:solidFill>
                  <a:srgbClr val="000000"/>
                </a:solidFill>
                <a:ea typeface="仿宋" panose="02010609060101010101" pitchFamily="49" charset="-122"/>
                <a:cs typeface="Times New Roman" panose="02020603050405020304" pitchFamily="18" charset="0"/>
              </a:rPr>
              <a:t>+”</a:t>
            </a:r>
            <a:r>
              <a:rPr lang="zh-CN" altLang="zh-CN" sz="2800" dirty="0">
                <a:solidFill>
                  <a:srgbClr val="000000"/>
                </a:solidFill>
                <a:ea typeface="仿宋" panose="02010609060101010101" pitchFamily="49" charset="-122"/>
                <a:cs typeface="Times New Roman" panose="02020603050405020304" pitchFamily="18" charset="0"/>
              </a:rPr>
              <a:t>推进策略上，加强应用上规模上水平与技术架构提升与持续迭代间形成良性互动</a:t>
            </a:r>
            <a:r>
              <a:rPr lang="zh-CN" altLang="zh-CN" sz="2800" dirty="0" smtClean="0">
                <a:solidFill>
                  <a:srgbClr val="000000"/>
                </a:solidFill>
                <a:ea typeface="仿宋" panose="02010609060101010101" pitchFamily="49" charset="-122"/>
                <a:cs typeface="Times New Roman" panose="02020603050405020304" pitchFamily="18" charset="0"/>
              </a:rPr>
              <a:t>。</a:t>
            </a:r>
            <a:endParaRPr lang="en-US" altLang="zh-CN" sz="2800" dirty="0" smtClean="0">
              <a:solidFill>
                <a:srgbClr val="000000"/>
              </a:solidFill>
              <a:ea typeface="仿宋" panose="02010609060101010101" pitchFamily="49" charset="-122"/>
              <a:cs typeface="Times New Roman" panose="02020603050405020304" pitchFamily="18" charset="0"/>
            </a:endParaRPr>
          </a:p>
          <a:p>
            <a:pPr marL="457200" indent="-457200">
              <a:buFont typeface="Arial" panose="020B0604020202020204" pitchFamily="34" charset="0"/>
              <a:buChar char="•"/>
            </a:pPr>
            <a:r>
              <a:rPr lang="zh-CN" altLang="zh-CN" sz="2800" dirty="0" smtClean="0">
                <a:solidFill>
                  <a:srgbClr val="000000"/>
                </a:solidFill>
                <a:ea typeface="仿宋" panose="02010609060101010101" pitchFamily="49" charset="-122"/>
                <a:cs typeface="Times New Roman" panose="02020603050405020304" pitchFamily="18" charset="0"/>
              </a:rPr>
              <a:t>盲目</a:t>
            </a:r>
            <a:r>
              <a:rPr lang="zh-CN" altLang="zh-CN" sz="2800" dirty="0">
                <a:solidFill>
                  <a:srgbClr val="000000"/>
                </a:solidFill>
                <a:ea typeface="仿宋" panose="02010609060101010101" pitchFamily="49" charset="-122"/>
                <a:cs typeface="Times New Roman" panose="02020603050405020304" pitchFamily="18" charset="0"/>
              </a:rPr>
              <a:t>上新技术，忽视巩固深化已有教育信息化成果，不仅背离“应用驱动”的工作方针，更可能事倍功半。</a:t>
            </a:r>
            <a:endParaRPr lang="zh-CN" altLang="en-US" sz="2800" dirty="0"/>
          </a:p>
        </p:txBody>
      </p:sp>
    </p:spTree>
    <p:extLst>
      <p:ext uri="{BB962C8B-B14F-4D97-AF65-F5344CB8AC3E}">
        <p14:creationId xmlns:p14="http://schemas.microsoft.com/office/powerpoint/2010/main" xmlns="" val="1261890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12"/>
          <p:cNvSpPr txBox="1"/>
          <p:nvPr/>
        </p:nvSpPr>
        <p:spPr>
          <a:xfrm>
            <a:off x="2022709" y="4368117"/>
            <a:ext cx="5400000" cy="769441"/>
          </a:xfrm>
          <a:prstGeom prst="rect">
            <a:avLst/>
          </a:prstGeom>
          <a:noFill/>
          <a:ln>
            <a:solidFill>
              <a:srgbClr val="00B0F0"/>
            </a:solidFill>
          </a:ln>
        </p:spPr>
        <p:txBody>
          <a:bodyPr wrap="square" rtlCol="0">
            <a:spAutoFit/>
          </a:bodyPr>
          <a:lstStyle/>
          <a:p>
            <a:endParaRPr lang="zh-CN" altLang="en-US" sz="4400" dirty="0">
              <a:latin typeface="+mn-ea"/>
              <a:ea typeface="+mn-ea"/>
            </a:endParaRPr>
          </a:p>
        </p:txBody>
      </p:sp>
      <p:sp>
        <p:nvSpPr>
          <p:cNvPr id="16" name="矩形 15"/>
          <p:cNvSpPr/>
          <p:nvPr/>
        </p:nvSpPr>
        <p:spPr>
          <a:xfrm>
            <a:off x="376347" y="0"/>
            <a:ext cx="2031325" cy="646331"/>
          </a:xfrm>
          <a:prstGeom prst="rect">
            <a:avLst/>
          </a:prstGeom>
        </p:spPr>
        <p:txBody>
          <a:bodyPr wrap="none">
            <a:spAutoFit/>
          </a:bodyPr>
          <a:lstStyle/>
          <a:p>
            <a:pPr>
              <a:defRPr/>
            </a:pPr>
            <a:r>
              <a:rPr lang="zh-CN" altLang="en-US" sz="3600" b="1" dirty="0" smtClean="0">
                <a:solidFill>
                  <a:schemeClr val="accent1"/>
                </a:solidFill>
                <a:latin typeface="华文细黑" pitchFamily="2" charset="-122"/>
                <a:ea typeface="华文细黑" pitchFamily="2" charset="-122"/>
              </a:rPr>
              <a:t>主要内容</a:t>
            </a:r>
            <a:endParaRPr lang="zh-CN" altLang="en-US" sz="3600" b="1" dirty="0">
              <a:solidFill>
                <a:schemeClr val="accent1"/>
              </a:solidFill>
              <a:latin typeface="华文细黑" pitchFamily="2" charset="-122"/>
              <a:ea typeface="华文细黑" pitchFamily="2" charset="-122"/>
            </a:endParaRPr>
          </a:p>
        </p:txBody>
      </p:sp>
      <p:sp>
        <p:nvSpPr>
          <p:cNvPr id="25" name="Text Box 14"/>
          <p:cNvSpPr txBox="1">
            <a:spLocks noChangeArrowheads="1"/>
          </p:cNvSpPr>
          <p:nvPr/>
        </p:nvSpPr>
        <p:spPr bwMode="auto">
          <a:xfrm>
            <a:off x="2051800" y="4363757"/>
            <a:ext cx="720000" cy="769441"/>
          </a:xfrm>
          <a:prstGeom prst="rect">
            <a:avLst/>
          </a:prstGeom>
          <a:solidFill>
            <a:srgbClr val="00B0F0"/>
          </a:solidFill>
          <a:ln w="9525">
            <a:noFill/>
            <a:miter lim="800000"/>
            <a:headEnd/>
            <a:tailEnd/>
          </a:ln>
          <a:extLst/>
        </p:spPr>
        <p:txBody>
          <a:bodyPr>
            <a:spAutoFit/>
          </a:bodyPr>
          <a:lstStyle>
            <a:defPPr>
              <a:defRPr lang="zh-CN"/>
            </a:defPPr>
            <a:lvl1pPr algn="ctr" eaLnBrk="1" hangingPunct="1">
              <a:defRPr sz="4000" b="1">
                <a:solidFill>
                  <a:schemeClr val="bg1"/>
                </a:solidFill>
                <a:latin typeface="时尚中黑简体" panose="01010104010101010101" pitchFamily="2" charset="-122"/>
                <a:ea typeface="时尚中黑简体" panose="01010104010101010101" pitchFamily="2" charset="-122"/>
              </a:defRPr>
            </a:lvl1pPr>
            <a:lvl2pPr marL="742950" indent="-285750" eaLnBrk="0" hangingPunct="0">
              <a:defRPr sz="2400"/>
            </a:lvl2pPr>
            <a:lvl3pPr marL="1143000" indent="-228600" eaLnBrk="0" hangingPunct="0">
              <a:defRPr sz="2400"/>
            </a:lvl3pPr>
            <a:lvl4pPr marL="1600200" indent="-228600" eaLnBrk="0" hangingPunct="0">
              <a:defRPr sz="2400"/>
            </a:lvl4pPr>
            <a:lvl5pPr marL="2057400" indent="-228600" eaLnBrk="0" hangingPunct="0">
              <a:defRPr sz="2400"/>
            </a:lvl5pPr>
            <a:lvl6pPr marL="2514600" indent="-228600" eaLnBrk="0" fontAlgn="base" hangingPunct="0">
              <a:spcBef>
                <a:spcPct val="0"/>
              </a:spcBef>
              <a:spcAft>
                <a:spcPct val="0"/>
              </a:spcAft>
              <a:defRPr sz="2400"/>
            </a:lvl6pPr>
            <a:lvl7pPr marL="2971800" indent="-228600" eaLnBrk="0" fontAlgn="base" hangingPunct="0">
              <a:spcBef>
                <a:spcPct val="0"/>
              </a:spcBef>
              <a:spcAft>
                <a:spcPct val="0"/>
              </a:spcAft>
              <a:defRPr sz="2400"/>
            </a:lvl7pPr>
            <a:lvl8pPr marL="3429000" indent="-228600" eaLnBrk="0" fontAlgn="base" hangingPunct="0">
              <a:spcBef>
                <a:spcPct val="0"/>
              </a:spcBef>
              <a:spcAft>
                <a:spcPct val="0"/>
              </a:spcAft>
              <a:defRPr sz="2400"/>
            </a:lvl8pPr>
            <a:lvl9pPr marL="3886200" indent="-228600" eaLnBrk="0" fontAlgn="base" hangingPunct="0">
              <a:spcBef>
                <a:spcPct val="0"/>
              </a:spcBef>
              <a:spcAft>
                <a:spcPct val="0"/>
              </a:spcAft>
              <a:defRPr sz="2400"/>
            </a:lvl9pPr>
          </a:lstStyle>
          <a:p>
            <a:r>
              <a:rPr lang="en-US" altLang="zh-CN" sz="4400" dirty="0">
                <a:latin typeface="+mn-ea"/>
                <a:ea typeface="+mn-ea"/>
              </a:rPr>
              <a:t>3</a:t>
            </a:r>
            <a:endParaRPr lang="zh-CN" altLang="en-US" sz="4400" dirty="0">
              <a:latin typeface="+mn-ea"/>
              <a:ea typeface="+mn-ea"/>
            </a:endParaRPr>
          </a:p>
        </p:txBody>
      </p:sp>
      <p:sp>
        <p:nvSpPr>
          <p:cNvPr id="29" name="TextBox 45"/>
          <p:cNvSpPr txBox="1"/>
          <p:nvPr/>
        </p:nvSpPr>
        <p:spPr>
          <a:xfrm>
            <a:off x="2742789" y="4425312"/>
            <a:ext cx="4679920" cy="707886"/>
          </a:xfrm>
          <a:prstGeom prst="rect">
            <a:avLst/>
          </a:prstGeom>
          <a:noFill/>
          <a:ln>
            <a:solidFill>
              <a:schemeClr val="tx2">
                <a:lumMod val="40000"/>
                <a:lumOff val="60000"/>
              </a:schemeClr>
            </a:solidFill>
          </a:ln>
        </p:spPr>
        <p:txBody>
          <a:bodyPr wrap="square" rtlCol="0">
            <a:spAutoFit/>
          </a:bodyPr>
          <a:lstStyle>
            <a:defPPr>
              <a:defRPr lang="zh-CN"/>
            </a:defPPr>
            <a:lvl1pPr algn="ctr">
              <a:defRPr sz="4400">
                <a:latin typeface="+mn-ea"/>
                <a:ea typeface="+mn-ea"/>
              </a:defRPr>
            </a:lvl1pPr>
          </a:lstStyle>
          <a:p>
            <a:endParaRPr lang="en-US" altLang="zh-CN" sz="4000" dirty="0"/>
          </a:p>
        </p:txBody>
      </p:sp>
      <p:sp>
        <p:nvSpPr>
          <p:cNvPr id="33" name="TextBox 46"/>
          <p:cNvSpPr txBox="1"/>
          <p:nvPr/>
        </p:nvSpPr>
        <p:spPr>
          <a:xfrm>
            <a:off x="2764457" y="3365905"/>
            <a:ext cx="4679920" cy="707886"/>
          </a:xfrm>
          <a:prstGeom prst="rect">
            <a:avLst/>
          </a:prstGeom>
          <a:noFill/>
          <a:ln w="28575">
            <a:solidFill>
              <a:schemeClr val="tx2">
                <a:lumMod val="40000"/>
                <a:lumOff val="60000"/>
              </a:schemeClr>
            </a:solidFill>
          </a:ln>
        </p:spPr>
        <p:txBody>
          <a:bodyPr wrap="square" rtlCol="0">
            <a:spAutoFit/>
          </a:bodyPr>
          <a:lstStyle/>
          <a:p>
            <a:pPr algn="ctr"/>
            <a:r>
              <a:rPr lang="zh-CN" altLang="en-US" sz="4000" dirty="0" smtClean="0">
                <a:latin typeface="+mn-ea"/>
                <a:ea typeface="+mn-ea"/>
              </a:rPr>
              <a:t>应用实践</a:t>
            </a:r>
            <a:endParaRPr lang="en-US" altLang="zh-CN" sz="4000" dirty="0">
              <a:latin typeface="+mn-ea"/>
              <a:ea typeface="+mn-ea"/>
            </a:endParaRPr>
          </a:p>
        </p:txBody>
      </p:sp>
      <p:sp>
        <p:nvSpPr>
          <p:cNvPr id="34" name="Text Box 14"/>
          <p:cNvSpPr txBox="1">
            <a:spLocks noChangeArrowheads="1"/>
          </p:cNvSpPr>
          <p:nvPr/>
        </p:nvSpPr>
        <p:spPr bwMode="auto">
          <a:xfrm>
            <a:off x="2052539" y="3361545"/>
            <a:ext cx="720000" cy="769441"/>
          </a:xfrm>
          <a:prstGeom prst="rect">
            <a:avLst/>
          </a:prstGeom>
          <a:solidFill>
            <a:schemeClr val="accent2"/>
          </a:solidFill>
          <a:ln w="9525">
            <a:noFill/>
            <a:miter lim="800000"/>
            <a:headEnd/>
            <a:tailEnd/>
          </a:ln>
          <a:extLst/>
        </p:spPr>
        <p:txBody>
          <a:bodyPr>
            <a:spAutoFit/>
          </a:bodyPr>
          <a:lstStyle>
            <a:defPPr>
              <a:defRPr lang="zh-CN"/>
            </a:defPPr>
            <a:lvl1pPr algn="ctr" eaLnBrk="1" hangingPunct="1">
              <a:defRPr sz="4400" b="1">
                <a:solidFill>
                  <a:schemeClr val="bg1"/>
                </a:solidFill>
                <a:latin typeface="+mn-ea"/>
                <a:ea typeface="+mn-ea"/>
              </a:defRPr>
            </a:lvl1pPr>
            <a:lvl2pPr marL="742950" indent="-285750" eaLnBrk="0" hangingPunct="0">
              <a:defRPr sz="2400"/>
            </a:lvl2pPr>
            <a:lvl3pPr marL="1143000" indent="-228600" eaLnBrk="0" hangingPunct="0">
              <a:defRPr sz="2400"/>
            </a:lvl3pPr>
            <a:lvl4pPr marL="1600200" indent="-228600" eaLnBrk="0" hangingPunct="0">
              <a:defRPr sz="2400"/>
            </a:lvl4pPr>
            <a:lvl5pPr marL="2057400" indent="-228600" eaLnBrk="0" hangingPunct="0">
              <a:defRPr sz="2400"/>
            </a:lvl5pPr>
            <a:lvl6pPr marL="2514600" indent="-228600" eaLnBrk="0" fontAlgn="base" hangingPunct="0">
              <a:spcBef>
                <a:spcPct val="0"/>
              </a:spcBef>
              <a:spcAft>
                <a:spcPct val="0"/>
              </a:spcAft>
              <a:defRPr sz="2400"/>
            </a:lvl6pPr>
            <a:lvl7pPr marL="2971800" indent="-228600" eaLnBrk="0" fontAlgn="base" hangingPunct="0">
              <a:spcBef>
                <a:spcPct val="0"/>
              </a:spcBef>
              <a:spcAft>
                <a:spcPct val="0"/>
              </a:spcAft>
              <a:defRPr sz="2400"/>
            </a:lvl7pPr>
            <a:lvl8pPr marL="3429000" indent="-228600" eaLnBrk="0" fontAlgn="base" hangingPunct="0">
              <a:spcBef>
                <a:spcPct val="0"/>
              </a:spcBef>
              <a:spcAft>
                <a:spcPct val="0"/>
              </a:spcAft>
              <a:defRPr sz="2400"/>
            </a:lvl8pPr>
            <a:lvl9pPr marL="3886200" indent="-228600" eaLnBrk="0" fontAlgn="base" hangingPunct="0">
              <a:spcBef>
                <a:spcPct val="0"/>
              </a:spcBef>
              <a:spcAft>
                <a:spcPct val="0"/>
              </a:spcAft>
              <a:defRPr sz="2400"/>
            </a:lvl9pPr>
          </a:lstStyle>
          <a:p>
            <a:r>
              <a:rPr lang="en-US" altLang="zh-CN" dirty="0"/>
              <a:t>2</a:t>
            </a:r>
            <a:endParaRPr lang="zh-CN" altLang="en-US" dirty="0"/>
          </a:p>
        </p:txBody>
      </p:sp>
      <p:sp>
        <p:nvSpPr>
          <p:cNvPr id="11" name="矩形 10"/>
          <p:cNvSpPr/>
          <p:nvPr/>
        </p:nvSpPr>
        <p:spPr>
          <a:xfrm>
            <a:off x="4045333" y="4439655"/>
            <a:ext cx="2236510" cy="707886"/>
          </a:xfrm>
          <a:prstGeom prst="rect">
            <a:avLst/>
          </a:prstGeom>
        </p:spPr>
        <p:txBody>
          <a:bodyPr wrap="none">
            <a:spAutoFit/>
          </a:bodyPr>
          <a:lstStyle/>
          <a:p>
            <a:r>
              <a:rPr lang="zh-CN" altLang="en-US" sz="4000" dirty="0" smtClean="0">
                <a:solidFill>
                  <a:prstClr val="black"/>
                </a:solidFill>
                <a:latin typeface="黑体"/>
                <a:ea typeface="黑体"/>
              </a:rPr>
              <a:t>几点启示</a:t>
            </a:r>
            <a:endParaRPr lang="zh-CN" altLang="en-US" dirty="0"/>
          </a:p>
        </p:txBody>
      </p:sp>
      <p:sp>
        <p:nvSpPr>
          <p:cNvPr id="9" name="TextBox 46"/>
          <p:cNvSpPr txBox="1"/>
          <p:nvPr/>
        </p:nvSpPr>
        <p:spPr>
          <a:xfrm>
            <a:off x="2771800" y="2420888"/>
            <a:ext cx="4679920" cy="707886"/>
          </a:xfrm>
          <a:prstGeom prst="rect">
            <a:avLst/>
          </a:prstGeom>
          <a:noFill/>
          <a:ln w="28575">
            <a:solidFill>
              <a:schemeClr val="tx2">
                <a:lumMod val="40000"/>
                <a:lumOff val="60000"/>
              </a:schemeClr>
            </a:solidFill>
          </a:ln>
        </p:spPr>
        <p:txBody>
          <a:bodyPr wrap="square" rtlCol="0">
            <a:spAutoFit/>
          </a:bodyPr>
          <a:lstStyle/>
          <a:p>
            <a:pPr algn="ctr"/>
            <a:r>
              <a:rPr lang="zh-CN" altLang="en-US" sz="4000" dirty="0" smtClean="0">
                <a:latin typeface="+mn-ea"/>
                <a:ea typeface="+mn-ea"/>
              </a:rPr>
              <a:t>新形势新要求</a:t>
            </a:r>
            <a:endParaRPr lang="en-US" altLang="zh-CN" sz="4000" dirty="0">
              <a:latin typeface="+mn-ea"/>
              <a:ea typeface="+mn-ea"/>
            </a:endParaRPr>
          </a:p>
        </p:txBody>
      </p:sp>
      <p:sp>
        <p:nvSpPr>
          <p:cNvPr id="10" name="Text Box 14"/>
          <p:cNvSpPr txBox="1">
            <a:spLocks noChangeArrowheads="1"/>
          </p:cNvSpPr>
          <p:nvPr/>
        </p:nvSpPr>
        <p:spPr bwMode="auto">
          <a:xfrm>
            <a:off x="2059882" y="2416528"/>
            <a:ext cx="720000" cy="769441"/>
          </a:xfrm>
          <a:prstGeom prst="rect">
            <a:avLst/>
          </a:prstGeom>
          <a:solidFill>
            <a:srgbClr val="00B0F0"/>
          </a:solidFill>
          <a:ln w="9525">
            <a:noFill/>
            <a:miter lim="800000"/>
            <a:headEnd/>
            <a:tailEnd/>
          </a:ln>
          <a:extLst/>
        </p:spPr>
        <p:txBody>
          <a:bodyPr>
            <a:spAutoFit/>
          </a:bodyPr>
          <a:lstStyle>
            <a:defPPr>
              <a:defRPr lang="zh-CN"/>
            </a:defPPr>
            <a:lvl1pPr algn="ctr" eaLnBrk="1" hangingPunct="1">
              <a:defRPr sz="4400" b="1">
                <a:solidFill>
                  <a:schemeClr val="bg1"/>
                </a:solidFill>
                <a:latin typeface="+mn-ea"/>
                <a:ea typeface="+mn-ea"/>
              </a:defRPr>
            </a:lvl1pPr>
            <a:lvl2pPr marL="742950" indent="-285750" eaLnBrk="0" hangingPunct="0">
              <a:defRPr sz="2400"/>
            </a:lvl2pPr>
            <a:lvl3pPr marL="1143000" indent="-228600" eaLnBrk="0" hangingPunct="0">
              <a:defRPr sz="2400"/>
            </a:lvl3pPr>
            <a:lvl4pPr marL="1600200" indent="-228600" eaLnBrk="0" hangingPunct="0">
              <a:defRPr sz="2400"/>
            </a:lvl4pPr>
            <a:lvl5pPr marL="2057400" indent="-228600" eaLnBrk="0" hangingPunct="0">
              <a:defRPr sz="2400"/>
            </a:lvl5pPr>
            <a:lvl6pPr marL="2514600" indent="-228600" eaLnBrk="0" fontAlgn="base" hangingPunct="0">
              <a:spcBef>
                <a:spcPct val="0"/>
              </a:spcBef>
              <a:spcAft>
                <a:spcPct val="0"/>
              </a:spcAft>
              <a:defRPr sz="2400"/>
            </a:lvl6pPr>
            <a:lvl7pPr marL="2971800" indent="-228600" eaLnBrk="0" fontAlgn="base" hangingPunct="0">
              <a:spcBef>
                <a:spcPct val="0"/>
              </a:spcBef>
              <a:spcAft>
                <a:spcPct val="0"/>
              </a:spcAft>
              <a:defRPr sz="2400"/>
            </a:lvl7pPr>
            <a:lvl8pPr marL="3429000" indent="-228600" eaLnBrk="0" fontAlgn="base" hangingPunct="0">
              <a:spcBef>
                <a:spcPct val="0"/>
              </a:spcBef>
              <a:spcAft>
                <a:spcPct val="0"/>
              </a:spcAft>
              <a:defRPr sz="2400"/>
            </a:lvl8pPr>
            <a:lvl9pPr marL="3886200" indent="-228600" eaLnBrk="0" fontAlgn="base" hangingPunct="0">
              <a:spcBef>
                <a:spcPct val="0"/>
              </a:spcBef>
              <a:spcAft>
                <a:spcPct val="0"/>
              </a:spcAft>
              <a:defRPr sz="2400"/>
            </a:lvl9pPr>
          </a:lstStyle>
          <a:p>
            <a:r>
              <a:rPr lang="en-US" altLang="zh-CN" dirty="0"/>
              <a:t>1</a:t>
            </a:r>
            <a:endParaRPr lang="zh-CN" altLang="en-US" dirty="0"/>
          </a:p>
        </p:txBody>
      </p:sp>
    </p:spTree>
    <p:extLst>
      <p:ext uri="{BB962C8B-B14F-4D97-AF65-F5344CB8AC3E}">
        <p14:creationId xmlns:p14="http://schemas.microsoft.com/office/powerpoint/2010/main" xmlns="" val="34461577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68610" name="Picture 2" descr="C:\Documents and Settings\Administrator\Local Settings\Temporary Internet Files\Content.IE5\N6Q2RLOW\28d7c94234566d285c2366ed3923ab3c[1].jpg"/>
          <p:cNvPicPr>
            <a:picLocks noChangeAspect="1" noChangeArrowheads="1"/>
          </p:cNvPicPr>
          <p:nvPr/>
        </p:nvPicPr>
        <p:blipFill>
          <a:blip r:embed="rId2"/>
          <a:srcRect/>
          <a:stretch>
            <a:fillRect/>
          </a:stretch>
        </p:blipFill>
        <p:spPr bwMode="auto">
          <a:xfrm>
            <a:off x="0" y="0"/>
            <a:ext cx="8858280" cy="6647415"/>
          </a:xfrm>
          <a:prstGeom prst="rect">
            <a:avLst/>
          </a:prstGeom>
          <a:noFill/>
        </p:spPr>
      </p:pic>
      <p:sp>
        <p:nvSpPr>
          <p:cNvPr id="4" name="TextBox 3"/>
          <p:cNvSpPr txBox="1"/>
          <p:nvPr/>
        </p:nvSpPr>
        <p:spPr>
          <a:xfrm>
            <a:off x="857224" y="2428868"/>
            <a:ext cx="1980029" cy="523220"/>
          </a:xfrm>
          <a:prstGeom prst="rect">
            <a:avLst/>
          </a:prstGeom>
          <a:noFill/>
        </p:spPr>
        <p:txBody>
          <a:bodyPr wrap="none" rtlCol="0">
            <a:spAutoFit/>
          </a:bodyPr>
          <a:lstStyle/>
          <a:p>
            <a:r>
              <a:rPr lang="zh-CN" altLang="en-US" sz="2800" dirty="0" smtClean="0"/>
              <a:t>数字化学习</a:t>
            </a:r>
            <a:endParaRPr lang="zh-CN" altLang="en-US" sz="2800" dirty="0"/>
          </a:p>
        </p:txBody>
      </p:sp>
      <p:sp>
        <p:nvSpPr>
          <p:cNvPr id="5" name="TextBox 4"/>
          <p:cNvSpPr txBox="1"/>
          <p:nvPr/>
        </p:nvSpPr>
        <p:spPr>
          <a:xfrm>
            <a:off x="5929322" y="1428736"/>
            <a:ext cx="1620957" cy="523220"/>
          </a:xfrm>
          <a:prstGeom prst="rect">
            <a:avLst/>
          </a:prstGeom>
          <a:noFill/>
        </p:spPr>
        <p:txBody>
          <a:bodyPr wrap="none" rtlCol="0">
            <a:spAutoFit/>
          </a:bodyPr>
          <a:lstStyle/>
          <a:p>
            <a:r>
              <a:rPr lang="zh-CN" altLang="en-US" sz="2800" dirty="0" smtClean="0">
                <a:solidFill>
                  <a:srgbClr val="BF504D"/>
                </a:solidFill>
              </a:rPr>
              <a:t>智慧教育</a:t>
            </a:r>
            <a:endParaRPr lang="zh-CN" altLang="en-US" sz="2800" dirty="0">
              <a:solidFill>
                <a:srgbClr val="BF504D"/>
              </a:solidFill>
            </a:endParaRPr>
          </a:p>
        </p:txBody>
      </p:sp>
      <p:sp>
        <p:nvSpPr>
          <p:cNvPr id="6" name="TextBox 5"/>
          <p:cNvSpPr txBox="1"/>
          <p:nvPr/>
        </p:nvSpPr>
        <p:spPr>
          <a:xfrm>
            <a:off x="4000496" y="3286124"/>
            <a:ext cx="1471878" cy="523220"/>
          </a:xfrm>
          <a:prstGeom prst="rect">
            <a:avLst/>
          </a:prstGeom>
          <a:noFill/>
        </p:spPr>
        <p:txBody>
          <a:bodyPr wrap="none" rtlCol="0">
            <a:spAutoFit/>
          </a:bodyPr>
          <a:lstStyle/>
          <a:p>
            <a:r>
              <a:rPr lang="zh-CN" altLang="en-US" sz="2800" dirty="0" smtClean="0">
                <a:solidFill>
                  <a:srgbClr val="FF01C9"/>
                </a:solidFill>
              </a:rPr>
              <a:t>互联网</a:t>
            </a:r>
            <a:r>
              <a:rPr lang="en-US" altLang="zh-CN" sz="2800" dirty="0" smtClean="0"/>
              <a:t>+</a:t>
            </a:r>
            <a:endParaRPr lang="zh-CN" altLang="en-US" sz="2800" dirty="0"/>
          </a:p>
        </p:txBody>
      </p:sp>
      <p:sp>
        <p:nvSpPr>
          <p:cNvPr id="7" name="TextBox 6"/>
          <p:cNvSpPr txBox="1"/>
          <p:nvPr/>
        </p:nvSpPr>
        <p:spPr>
          <a:xfrm>
            <a:off x="2285984" y="4572008"/>
            <a:ext cx="1005403" cy="584775"/>
          </a:xfrm>
          <a:prstGeom prst="rect">
            <a:avLst/>
          </a:prstGeom>
          <a:noFill/>
        </p:spPr>
        <p:txBody>
          <a:bodyPr wrap="none" rtlCol="0">
            <a:spAutoFit/>
          </a:bodyPr>
          <a:lstStyle/>
          <a:p>
            <a:r>
              <a:rPr lang="zh-CN" altLang="en-US" sz="3200" dirty="0" smtClean="0"/>
              <a:t>创客</a:t>
            </a:r>
            <a:endParaRPr lang="zh-CN" altLang="en-US" sz="3200" dirty="0"/>
          </a:p>
        </p:txBody>
      </p:sp>
      <p:sp>
        <p:nvSpPr>
          <p:cNvPr id="8" name="TextBox 7"/>
          <p:cNvSpPr txBox="1"/>
          <p:nvPr/>
        </p:nvSpPr>
        <p:spPr>
          <a:xfrm>
            <a:off x="4000496" y="5572140"/>
            <a:ext cx="1598515" cy="584775"/>
          </a:xfrm>
          <a:prstGeom prst="rect">
            <a:avLst/>
          </a:prstGeom>
          <a:noFill/>
        </p:spPr>
        <p:txBody>
          <a:bodyPr wrap="none" rtlCol="0">
            <a:spAutoFit/>
          </a:bodyPr>
          <a:lstStyle/>
          <a:p>
            <a:r>
              <a:rPr lang="en-US" altLang="zh-CN" sz="3200" dirty="0" smtClean="0">
                <a:solidFill>
                  <a:srgbClr val="33CCFF"/>
                </a:solidFill>
              </a:rPr>
              <a:t>STEAM</a:t>
            </a:r>
            <a:endParaRPr lang="zh-CN" altLang="en-US" sz="3200" dirty="0">
              <a:solidFill>
                <a:srgbClr val="33CC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20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2000"/>
                                        <p:tgtEl>
                                          <p:spTgt spid="8">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build="p"/>
      <p:bldP spid="7" grpId="0" build="p"/>
      <p:bldP spid="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7016" y="0"/>
            <a:ext cx="8856984" cy="960668"/>
          </a:xfrm>
        </p:spPr>
        <p:txBody>
          <a:bodyPr>
            <a:normAutofit/>
          </a:bodyPr>
          <a:lstStyle/>
          <a:p>
            <a:r>
              <a:rPr lang="zh-CN" altLang="en-US" dirty="0" smtClean="0"/>
              <a:t>不为技术所惑</a:t>
            </a:r>
            <a:r>
              <a:rPr lang="en-US" altLang="zh-CN" dirty="0"/>
              <a:t> </a:t>
            </a:r>
            <a:r>
              <a:rPr lang="en-US" altLang="zh-CN" dirty="0" smtClean="0"/>
              <a:t>   </a:t>
            </a:r>
            <a:r>
              <a:rPr lang="zh-CN" altLang="en-US" dirty="0" smtClean="0"/>
              <a:t>让技术为我所用？</a:t>
            </a:r>
            <a:endParaRPr lang="zh-CN" altLang="en-US" dirty="0"/>
          </a:p>
        </p:txBody>
      </p:sp>
      <p:pic>
        <p:nvPicPr>
          <p:cNvPr id="4" name="内容占位符 3"/>
          <p:cNvPicPr>
            <a:picLocks noGrp="1" noChangeAspect="1"/>
          </p:cNvPicPr>
          <p:nvPr>
            <p:ph idx="1"/>
          </p:nvPr>
        </p:nvPicPr>
        <p:blipFill>
          <a:blip r:embed="rId2"/>
          <a:stretch>
            <a:fillRect/>
          </a:stretch>
        </p:blipFill>
        <p:spPr>
          <a:xfrm>
            <a:off x="1857356" y="1071546"/>
            <a:ext cx="5072098" cy="5481139"/>
          </a:xfrm>
          <a:prstGeom prst="rect">
            <a:avLst/>
          </a:prstGeom>
        </p:spPr>
      </p:pic>
    </p:spTree>
    <p:extLst>
      <p:ext uri="{BB962C8B-B14F-4D97-AF65-F5344CB8AC3E}">
        <p14:creationId xmlns="" xmlns:p14="http://schemas.microsoft.com/office/powerpoint/2010/main" val="110810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6" name="图片 5"/>
          <p:cNvPicPr>
            <a:picLocks noChangeAspect="1"/>
          </p:cNvPicPr>
          <p:nvPr/>
        </p:nvPicPr>
        <p:blipFill>
          <a:blip r:embed="rId2"/>
          <a:stretch>
            <a:fillRect/>
          </a:stretch>
        </p:blipFill>
        <p:spPr>
          <a:xfrm>
            <a:off x="250210" y="260078"/>
            <a:ext cx="3114657" cy="3240360"/>
          </a:xfrm>
          <a:prstGeom prst="rect">
            <a:avLst/>
          </a:prstGeom>
        </p:spPr>
      </p:pic>
      <p:sp>
        <p:nvSpPr>
          <p:cNvPr id="7" name="文本框 6"/>
          <p:cNvSpPr txBox="1"/>
          <p:nvPr/>
        </p:nvSpPr>
        <p:spPr>
          <a:xfrm>
            <a:off x="3685095" y="1412776"/>
            <a:ext cx="4836155" cy="5078313"/>
          </a:xfrm>
          <a:prstGeom prst="rect">
            <a:avLst/>
          </a:prstGeom>
          <a:noFill/>
          <a:ln>
            <a:solidFill>
              <a:schemeClr val="tx2">
                <a:lumMod val="40000"/>
                <a:lumOff val="60000"/>
              </a:schemeClr>
            </a:solidFill>
          </a:ln>
        </p:spPr>
        <p:txBody>
          <a:bodyPr wrap="square" rtlCol="0">
            <a:spAutoFit/>
          </a:bodyPr>
          <a:lstStyle/>
          <a:p>
            <a:pPr>
              <a:lnSpc>
                <a:spcPct val="150000"/>
              </a:lnSpc>
            </a:pPr>
            <a:r>
              <a:rPr lang="zh-CN" altLang="en-US" sz="3600" dirty="0" smtClean="0">
                <a:latin typeface="华文行楷" panose="02010800040101010101" pitchFamily="2" charset="-122"/>
                <a:ea typeface="华文行楷" panose="02010800040101010101" pitchFamily="2" charset="-122"/>
              </a:rPr>
              <a:t>      “十三五”教育信息化工作要</a:t>
            </a:r>
            <a:r>
              <a:rPr lang="zh-CN" altLang="en-US" sz="3600" dirty="0" smtClean="0">
                <a:solidFill>
                  <a:srgbClr val="FF0000"/>
                </a:solidFill>
                <a:latin typeface="华文行楷" panose="02010800040101010101" pitchFamily="2" charset="-122"/>
                <a:ea typeface="华文行楷" panose="02010800040101010101" pitchFamily="2" charset="-122"/>
              </a:rPr>
              <a:t>强化深度应用</a:t>
            </a:r>
            <a:r>
              <a:rPr lang="zh-CN" altLang="en-US" sz="3600" dirty="0" smtClean="0">
                <a:latin typeface="华文行楷" panose="02010800040101010101" pitchFamily="2" charset="-122"/>
                <a:ea typeface="华文行楷" panose="02010800040101010101" pitchFamily="2" charset="-122"/>
              </a:rPr>
              <a:t>、</a:t>
            </a:r>
            <a:r>
              <a:rPr lang="zh-CN" altLang="en-US" sz="3600" dirty="0" smtClean="0">
                <a:solidFill>
                  <a:srgbClr val="FF0000"/>
                </a:solidFill>
                <a:latin typeface="华文行楷" panose="02010800040101010101" pitchFamily="2" charset="-122"/>
                <a:ea typeface="华文行楷" panose="02010800040101010101" pitchFamily="2" charset="-122"/>
              </a:rPr>
              <a:t>融合创新</a:t>
            </a:r>
            <a:r>
              <a:rPr lang="zh-CN" altLang="en-US" sz="3600" dirty="0" smtClean="0">
                <a:latin typeface="华文行楷" panose="02010800040101010101" pitchFamily="2" charset="-122"/>
                <a:ea typeface="华文行楷" panose="02010800040101010101" pitchFamily="2" charset="-122"/>
              </a:rPr>
              <a:t>，大力提升信息化在推进教育公平、提高教育质量中的</a:t>
            </a:r>
            <a:r>
              <a:rPr lang="zh-CN" altLang="en-US" sz="3600" dirty="0" smtClean="0">
                <a:solidFill>
                  <a:srgbClr val="FF0000"/>
                </a:solidFill>
                <a:latin typeface="华文行楷" panose="02010800040101010101" pitchFamily="2" charset="-122"/>
                <a:ea typeface="华文行楷" panose="02010800040101010101" pitchFamily="2" charset="-122"/>
              </a:rPr>
              <a:t>效能</a:t>
            </a:r>
            <a:r>
              <a:rPr lang="zh-CN" altLang="en-US" sz="3600" dirty="0" smtClean="0">
                <a:latin typeface="华文行楷" panose="02010800040101010101" pitchFamily="2" charset="-122"/>
                <a:ea typeface="华文行楷" panose="02010800040101010101" pitchFamily="2" charset="-122"/>
              </a:rPr>
              <a:t>。</a:t>
            </a:r>
            <a:endParaRPr lang="zh-CN" altLang="en-US" sz="3600" dirty="0">
              <a:latin typeface="华文行楷" panose="02010800040101010101" pitchFamily="2" charset="-122"/>
              <a:ea typeface="华文行楷" panose="02010800040101010101" pitchFamily="2" charset="-122"/>
            </a:endParaRPr>
          </a:p>
        </p:txBody>
      </p:sp>
    </p:spTree>
    <p:extLst>
      <p:ext uri="{BB962C8B-B14F-4D97-AF65-F5344CB8AC3E}">
        <p14:creationId xmlns="" xmlns:p14="http://schemas.microsoft.com/office/powerpoint/2010/main" val="3540181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graphicFrame>
        <p:nvGraphicFramePr>
          <p:cNvPr id="4" name="图示 3"/>
          <p:cNvGraphicFramePr/>
          <p:nvPr>
            <p:extLst>
              <p:ext uri="{D42A27DB-BD31-4B8C-83A1-F6EECF244321}">
                <p14:modId xmlns="" xmlns:p14="http://schemas.microsoft.com/office/powerpoint/2010/main" val="1039246016"/>
              </p:ext>
            </p:extLst>
          </p:nvPr>
        </p:nvGraphicFramePr>
        <p:xfrm>
          <a:off x="1463824" y="836712"/>
          <a:ext cx="7224464"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文本框 4"/>
          <p:cNvSpPr txBox="1"/>
          <p:nvPr/>
        </p:nvSpPr>
        <p:spPr>
          <a:xfrm>
            <a:off x="1847528" y="1412776"/>
            <a:ext cx="412292" cy="584775"/>
          </a:xfrm>
          <a:prstGeom prst="rect">
            <a:avLst/>
          </a:prstGeom>
          <a:noFill/>
        </p:spPr>
        <p:txBody>
          <a:bodyPr wrap="none" rtlCol="0">
            <a:spAutoFit/>
          </a:bodyPr>
          <a:lstStyle/>
          <a:p>
            <a:r>
              <a:rPr lang="en-US" altLang="zh-CN" sz="3200" dirty="0" smtClean="0">
                <a:solidFill>
                  <a:srgbClr val="00CCFF"/>
                </a:solidFill>
              </a:rPr>
              <a:t>1</a:t>
            </a:r>
            <a:endParaRPr lang="zh-CN" altLang="en-US" sz="3200" dirty="0">
              <a:solidFill>
                <a:srgbClr val="00CCFF"/>
              </a:solidFill>
            </a:endParaRPr>
          </a:p>
        </p:txBody>
      </p:sp>
      <p:sp>
        <p:nvSpPr>
          <p:cNvPr id="6" name="文本框 5"/>
          <p:cNvSpPr txBox="1"/>
          <p:nvPr/>
        </p:nvSpPr>
        <p:spPr>
          <a:xfrm>
            <a:off x="2169125" y="2594410"/>
            <a:ext cx="412292" cy="584775"/>
          </a:xfrm>
          <a:prstGeom prst="rect">
            <a:avLst/>
          </a:prstGeom>
          <a:noFill/>
        </p:spPr>
        <p:txBody>
          <a:bodyPr wrap="none" rtlCol="0">
            <a:spAutoFit/>
          </a:bodyPr>
          <a:lstStyle/>
          <a:p>
            <a:r>
              <a:rPr lang="en-US" altLang="zh-CN" sz="3200" dirty="0" smtClean="0">
                <a:solidFill>
                  <a:srgbClr val="00CCFF"/>
                </a:solidFill>
              </a:rPr>
              <a:t>2</a:t>
            </a:r>
            <a:endParaRPr lang="zh-CN" altLang="en-US" sz="3200" dirty="0">
              <a:solidFill>
                <a:srgbClr val="00CCFF"/>
              </a:solidFill>
            </a:endParaRPr>
          </a:p>
        </p:txBody>
      </p:sp>
      <p:sp>
        <p:nvSpPr>
          <p:cNvPr id="7" name="文本框 6"/>
          <p:cNvSpPr txBox="1"/>
          <p:nvPr/>
        </p:nvSpPr>
        <p:spPr>
          <a:xfrm>
            <a:off x="1847528" y="3894909"/>
            <a:ext cx="412292" cy="584775"/>
          </a:xfrm>
          <a:prstGeom prst="rect">
            <a:avLst/>
          </a:prstGeom>
          <a:noFill/>
        </p:spPr>
        <p:txBody>
          <a:bodyPr wrap="none" rtlCol="0">
            <a:spAutoFit/>
          </a:bodyPr>
          <a:lstStyle/>
          <a:p>
            <a:r>
              <a:rPr lang="en-US" altLang="zh-CN" sz="3200" dirty="0" smtClean="0">
                <a:solidFill>
                  <a:srgbClr val="00CCFF"/>
                </a:solidFill>
              </a:rPr>
              <a:t>3</a:t>
            </a:r>
            <a:endParaRPr lang="zh-CN" altLang="en-US" sz="3200" dirty="0">
              <a:solidFill>
                <a:srgbClr val="00CCFF"/>
              </a:solidFill>
            </a:endParaRPr>
          </a:p>
        </p:txBody>
      </p:sp>
      <p:sp>
        <p:nvSpPr>
          <p:cNvPr id="8" name="椭圆 7"/>
          <p:cNvSpPr/>
          <p:nvPr/>
        </p:nvSpPr>
        <p:spPr>
          <a:xfrm>
            <a:off x="-1025361" y="1448094"/>
            <a:ext cx="2880320" cy="29599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t>       强</a:t>
            </a:r>
            <a:endParaRPr lang="en-US" altLang="zh-CN" sz="2800" dirty="0" smtClean="0"/>
          </a:p>
          <a:p>
            <a:pPr algn="ctr"/>
            <a:r>
              <a:rPr lang="zh-CN" altLang="en-US" sz="2800" dirty="0" smtClean="0"/>
              <a:t>       化</a:t>
            </a:r>
            <a:endParaRPr lang="en-US" altLang="zh-CN" sz="2800" dirty="0" smtClean="0"/>
          </a:p>
          <a:p>
            <a:pPr algn="ctr"/>
            <a:r>
              <a:rPr lang="zh-CN" altLang="en-US" sz="2800" dirty="0" smtClean="0"/>
              <a:t>       深</a:t>
            </a:r>
            <a:endParaRPr lang="en-US" altLang="zh-CN" sz="2800" dirty="0" smtClean="0"/>
          </a:p>
          <a:p>
            <a:pPr algn="ctr"/>
            <a:r>
              <a:rPr lang="zh-CN" altLang="en-US" sz="2800" dirty="0" smtClean="0"/>
              <a:t>       度</a:t>
            </a:r>
            <a:endParaRPr lang="en-US" altLang="zh-CN" sz="2800" dirty="0" smtClean="0"/>
          </a:p>
          <a:p>
            <a:pPr algn="ctr"/>
            <a:r>
              <a:rPr lang="zh-CN" altLang="en-US" sz="2800" dirty="0" smtClean="0"/>
              <a:t>       应</a:t>
            </a:r>
            <a:endParaRPr lang="en-US" altLang="zh-CN" sz="2800" dirty="0" smtClean="0"/>
          </a:p>
          <a:p>
            <a:pPr algn="ctr"/>
            <a:r>
              <a:rPr lang="zh-CN" altLang="en-US" sz="2800" dirty="0" smtClean="0"/>
              <a:t>       用</a:t>
            </a:r>
            <a:endParaRPr lang="zh-CN" altLang="en-US" sz="2800" dirty="0"/>
          </a:p>
        </p:txBody>
      </p:sp>
      <p:sp>
        <p:nvSpPr>
          <p:cNvPr id="10" name="下箭头 9"/>
          <p:cNvSpPr/>
          <p:nvPr/>
        </p:nvSpPr>
        <p:spPr>
          <a:xfrm>
            <a:off x="2581417" y="4757576"/>
            <a:ext cx="5093144"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375271" y="5344782"/>
            <a:ext cx="5542842" cy="2808312"/>
          </a:xfrm>
          <a:prstGeom prst="ellipse">
            <a:avLst/>
          </a:prstGeom>
          <a:solidFill>
            <a:srgbClr val="99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779912" y="5825608"/>
            <a:ext cx="3168352" cy="923330"/>
          </a:xfrm>
          <a:prstGeom prst="rect">
            <a:avLst/>
          </a:prstGeom>
          <a:noFill/>
        </p:spPr>
        <p:txBody>
          <a:bodyPr wrap="square" rtlCol="0">
            <a:spAutoFit/>
          </a:bodyPr>
          <a:lstStyle/>
          <a:p>
            <a:r>
              <a:rPr lang="zh-CN" altLang="en-US" sz="5400" dirty="0" smtClean="0">
                <a:solidFill>
                  <a:schemeClr val="bg1"/>
                </a:solidFill>
              </a:rPr>
              <a:t>融合创新</a:t>
            </a:r>
            <a:endParaRPr lang="zh-CN" altLang="en-US" sz="5400" dirty="0">
              <a:solidFill>
                <a:schemeClr val="bg1"/>
              </a:solidFill>
            </a:endParaRPr>
          </a:p>
        </p:txBody>
      </p:sp>
    </p:spTree>
    <p:extLst>
      <p:ext uri="{BB962C8B-B14F-4D97-AF65-F5344CB8AC3E}">
        <p14:creationId xmlns="" xmlns:p14="http://schemas.microsoft.com/office/powerpoint/2010/main" val="22384232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a:xfrm>
            <a:off x="1285852" y="1214422"/>
            <a:ext cx="6093823" cy="4860539"/>
          </a:xfrm>
        </p:spPr>
        <p:txBody>
          <a:bodyPr>
            <a:normAutofit fontScale="92500" lnSpcReduction="20000"/>
          </a:bodyPr>
          <a:lstStyle/>
          <a:p>
            <a:pPr>
              <a:lnSpc>
                <a:spcPct val="150000"/>
              </a:lnSpc>
            </a:pPr>
            <a:r>
              <a:rPr lang="zh-CN" altLang="en-US" sz="2800" dirty="0"/>
              <a:t>几</a:t>
            </a:r>
            <a:r>
              <a:rPr lang="zh-CN" altLang="en-US" sz="2800" dirty="0" smtClean="0"/>
              <a:t>种</a:t>
            </a:r>
            <a:r>
              <a:rPr lang="zh-CN" altLang="en-US" sz="2800" dirty="0"/>
              <a:t>日臻成熟的模式</a:t>
            </a:r>
            <a:endParaRPr lang="en-US" altLang="zh-CN" sz="2800" dirty="0"/>
          </a:p>
          <a:p>
            <a:pPr lvl="1">
              <a:lnSpc>
                <a:spcPct val="150000"/>
              </a:lnSpc>
            </a:pPr>
            <a:r>
              <a:rPr lang="zh-CN" altLang="en-US" sz="2800" dirty="0"/>
              <a:t>利用优质数字教育资源进行教学</a:t>
            </a:r>
            <a:endParaRPr lang="en-US" altLang="zh-CN" sz="2800" dirty="0"/>
          </a:p>
          <a:p>
            <a:pPr lvl="1">
              <a:lnSpc>
                <a:spcPct val="150000"/>
              </a:lnSpc>
            </a:pPr>
            <a:r>
              <a:rPr lang="zh-CN" altLang="en-US" sz="2800" dirty="0"/>
              <a:t>利用视频会议系统上课</a:t>
            </a:r>
            <a:endParaRPr lang="en-US" altLang="zh-CN" sz="2800" dirty="0"/>
          </a:p>
          <a:p>
            <a:pPr lvl="1">
              <a:lnSpc>
                <a:spcPct val="150000"/>
              </a:lnSpc>
            </a:pPr>
            <a:r>
              <a:rPr lang="zh-CN" altLang="en-US" sz="2800" dirty="0"/>
              <a:t>利用网络平台开展教研</a:t>
            </a:r>
            <a:endParaRPr lang="en-US" altLang="zh-CN" sz="2800" dirty="0"/>
          </a:p>
          <a:p>
            <a:pPr lvl="1">
              <a:lnSpc>
                <a:spcPct val="150000"/>
              </a:lnSpc>
            </a:pPr>
            <a:r>
              <a:rPr lang="zh-CN" altLang="en-US" sz="2800" dirty="0"/>
              <a:t>利用网络学习空间学与教</a:t>
            </a:r>
          </a:p>
          <a:p>
            <a:pPr lvl="1">
              <a:lnSpc>
                <a:spcPct val="150000"/>
              </a:lnSpc>
            </a:pPr>
            <a:r>
              <a:rPr lang="zh-CN" altLang="en-US" sz="2800" dirty="0"/>
              <a:t>利用网络活动学与</a:t>
            </a:r>
            <a:r>
              <a:rPr lang="zh-CN" altLang="en-US" sz="2800" dirty="0" smtClean="0"/>
              <a:t>教</a:t>
            </a:r>
            <a:endParaRPr lang="en-US" altLang="zh-CN" sz="2800" dirty="0" smtClean="0"/>
          </a:p>
          <a:p>
            <a:pPr lvl="1">
              <a:lnSpc>
                <a:spcPct val="150000"/>
              </a:lnSpc>
            </a:pPr>
            <a:r>
              <a:rPr lang="zh-CN" altLang="en-US" sz="2800" dirty="0" smtClean="0"/>
              <a:t>利用学习分析系统促进教与学</a:t>
            </a:r>
            <a:endParaRPr lang="en-US" altLang="zh-CN" sz="2800" dirty="0" smtClean="0"/>
          </a:p>
          <a:p>
            <a:pPr lvl="1">
              <a:lnSpc>
                <a:spcPct val="150000"/>
              </a:lnSpc>
            </a:pPr>
            <a:r>
              <a:rPr lang="zh-CN" altLang="en-US" sz="2800" dirty="0" smtClean="0"/>
              <a:t>线上线下结合的混合学</a:t>
            </a:r>
            <a:r>
              <a:rPr lang="zh-CN" altLang="en-US" sz="2700" dirty="0" smtClean="0"/>
              <a:t>习</a:t>
            </a:r>
            <a:endParaRPr lang="zh-CN" altLang="en-US" sz="2700" dirty="0"/>
          </a:p>
          <a:p>
            <a:pPr lvl="1"/>
            <a:endParaRPr lang="en-US" altLang="zh-CN" sz="2100" dirty="0"/>
          </a:p>
          <a:p>
            <a:pPr lvl="1"/>
            <a:endParaRPr lang="zh-CN" altLang="en-US" sz="2100" dirty="0"/>
          </a:p>
          <a:p>
            <a:endParaRPr lang="zh-CN" altLang="en-US" dirty="0"/>
          </a:p>
        </p:txBody>
      </p:sp>
    </p:spTree>
    <p:extLst>
      <p:ext uri="{BB962C8B-B14F-4D97-AF65-F5344CB8AC3E}">
        <p14:creationId xmlns:p14="http://schemas.microsoft.com/office/powerpoint/2010/main" xmlns="" val="12440576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544232" y="1395673"/>
            <a:ext cx="5908088" cy="80919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椭圆 3"/>
          <p:cNvSpPr/>
          <p:nvPr/>
        </p:nvSpPr>
        <p:spPr>
          <a:xfrm>
            <a:off x="1187624" y="1196752"/>
            <a:ext cx="72008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84192" y="1264404"/>
            <a:ext cx="720080" cy="523220"/>
          </a:xfrm>
          <a:prstGeom prst="rect">
            <a:avLst/>
          </a:prstGeom>
          <a:noFill/>
        </p:spPr>
        <p:txBody>
          <a:bodyPr wrap="square" rtlCol="0">
            <a:spAutoFit/>
          </a:bodyPr>
          <a:lstStyle/>
          <a:p>
            <a:pPr algn="ctr"/>
            <a:r>
              <a:rPr lang="en-US" altLang="zh-CN" sz="2800" dirty="0" smtClean="0"/>
              <a:t>1</a:t>
            </a:r>
            <a:endParaRPr lang="zh-CN" altLang="en-US" sz="2800" dirty="0"/>
          </a:p>
        </p:txBody>
      </p:sp>
      <p:sp>
        <p:nvSpPr>
          <p:cNvPr id="7" name="文本框 6"/>
          <p:cNvSpPr txBox="1"/>
          <p:nvPr/>
        </p:nvSpPr>
        <p:spPr>
          <a:xfrm>
            <a:off x="1911136" y="1556792"/>
            <a:ext cx="5541183" cy="523220"/>
          </a:xfrm>
          <a:prstGeom prst="rect">
            <a:avLst/>
          </a:prstGeom>
          <a:noFill/>
        </p:spPr>
        <p:txBody>
          <a:bodyPr wrap="square" rtlCol="0">
            <a:spAutoFit/>
          </a:bodyPr>
          <a:lstStyle/>
          <a:p>
            <a:r>
              <a:rPr lang="zh-CN" altLang="en-US" sz="2800" dirty="0" smtClean="0"/>
              <a:t>利用优质数字教育资源进行教学</a:t>
            </a:r>
            <a:endParaRPr lang="zh-CN" altLang="en-US" sz="2800" dirty="0"/>
          </a:p>
        </p:txBody>
      </p:sp>
      <p:sp>
        <p:nvSpPr>
          <p:cNvPr id="9" name="椭圆 8"/>
          <p:cNvSpPr/>
          <p:nvPr/>
        </p:nvSpPr>
        <p:spPr>
          <a:xfrm>
            <a:off x="3059832" y="3470382"/>
            <a:ext cx="1909927" cy="1582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优质数字</a:t>
            </a:r>
            <a:endParaRPr lang="en-US" altLang="zh-CN" sz="2000" dirty="0" smtClean="0"/>
          </a:p>
          <a:p>
            <a:pPr algn="ctr"/>
            <a:r>
              <a:rPr lang="zh-CN" altLang="en-US" sz="2000" dirty="0" smtClean="0"/>
              <a:t>教育资源</a:t>
            </a:r>
            <a:endParaRPr lang="zh-CN" altLang="en-US" sz="2000" dirty="0"/>
          </a:p>
        </p:txBody>
      </p:sp>
      <p:sp>
        <p:nvSpPr>
          <p:cNvPr id="10" name="右大括号 9"/>
          <p:cNvSpPr/>
          <p:nvPr/>
        </p:nvSpPr>
        <p:spPr>
          <a:xfrm>
            <a:off x="2283776" y="2857520"/>
            <a:ext cx="576064" cy="2808312"/>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文本框 10"/>
          <p:cNvSpPr txBox="1"/>
          <p:nvPr/>
        </p:nvSpPr>
        <p:spPr>
          <a:xfrm>
            <a:off x="264039" y="2785512"/>
            <a:ext cx="1647097" cy="3693319"/>
          </a:xfrm>
          <a:prstGeom prst="rect">
            <a:avLst/>
          </a:prstGeom>
          <a:noFill/>
        </p:spPr>
        <p:txBody>
          <a:bodyPr wrap="square" rtlCol="0">
            <a:spAutoFit/>
          </a:bodyPr>
          <a:lstStyle/>
          <a:p>
            <a:r>
              <a:rPr lang="zh-CN" altLang="en-US" dirty="0" smtClean="0"/>
              <a:t>国家教育资源公共服务平台</a:t>
            </a:r>
            <a:endParaRPr lang="en-US" altLang="zh-CN" dirty="0" smtClean="0"/>
          </a:p>
          <a:p>
            <a:endParaRPr lang="en-US" altLang="zh-CN" dirty="0"/>
          </a:p>
          <a:p>
            <a:endParaRPr lang="en-US" altLang="zh-CN" dirty="0" smtClean="0"/>
          </a:p>
          <a:p>
            <a:r>
              <a:rPr lang="zh-CN" altLang="en-US" dirty="0" smtClean="0"/>
              <a:t>省</a:t>
            </a:r>
            <a:r>
              <a:rPr lang="en-US" altLang="zh-CN" dirty="0"/>
              <a:t>/</a:t>
            </a:r>
            <a:r>
              <a:rPr lang="zh-CN" altLang="en-US" dirty="0" smtClean="0"/>
              <a:t>市教育资源公共服务平台</a:t>
            </a:r>
            <a:endParaRPr lang="en-US" altLang="zh-CN" dirty="0" smtClean="0"/>
          </a:p>
          <a:p>
            <a:endParaRPr lang="en-US" altLang="zh-CN" dirty="0"/>
          </a:p>
          <a:p>
            <a:endParaRPr lang="en-US" altLang="zh-CN" dirty="0" smtClean="0"/>
          </a:p>
          <a:p>
            <a:endParaRPr lang="en-US" altLang="zh-CN" dirty="0"/>
          </a:p>
          <a:p>
            <a:r>
              <a:rPr lang="zh-CN" altLang="en-US" dirty="0" smtClean="0"/>
              <a:t>学校自购</a:t>
            </a:r>
            <a:endParaRPr lang="en-US" altLang="zh-CN" dirty="0" smtClean="0"/>
          </a:p>
          <a:p>
            <a:endParaRPr lang="en-US" altLang="zh-CN" dirty="0"/>
          </a:p>
          <a:p>
            <a:endParaRPr lang="en-US" altLang="zh-CN" dirty="0" smtClean="0"/>
          </a:p>
          <a:p>
            <a:r>
              <a:rPr lang="zh-CN" altLang="en-US" dirty="0" smtClean="0"/>
              <a:t>其它途径</a:t>
            </a:r>
            <a:endParaRPr lang="zh-CN" altLang="en-US" dirty="0"/>
          </a:p>
        </p:txBody>
      </p:sp>
      <p:sp>
        <p:nvSpPr>
          <p:cNvPr id="13" name="左大括号 12"/>
          <p:cNvSpPr/>
          <p:nvPr/>
        </p:nvSpPr>
        <p:spPr>
          <a:xfrm>
            <a:off x="5169751" y="2857520"/>
            <a:ext cx="482369" cy="2947744"/>
          </a:xfrm>
          <a:prstGeom prst="leftBrace">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文本框 14"/>
          <p:cNvSpPr txBox="1"/>
          <p:nvPr/>
        </p:nvSpPr>
        <p:spPr>
          <a:xfrm>
            <a:off x="5852112" y="2636912"/>
            <a:ext cx="1647097" cy="4247317"/>
          </a:xfrm>
          <a:prstGeom prst="rect">
            <a:avLst/>
          </a:prstGeom>
          <a:noFill/>
        </p:spPr>
        <p:txBody>
          <a:bodyPr wrap="square" rtlCol="0">
            <a:spAutoFit/>
          </a:bodyPr>
          <a:lstStyle/>
          <a:p>
            <a:r>
              <a:rPr lang="zh-CN" altLang="en-US" dirty="0" smtClean="0"/>
              <a:t>卫星</a:t>
            </a:r>
            <a:r>
              <a:rPr lang="en-US" altLang="zh-CN" dirty="0" smtClean="0"/>
              <a:t>IP</a:t>
            </a:r>
            <a:r>
              <a:rPr lang="zh-CN" altLang="en-US" dirty="0" smtClean="0"/>
              <a:t>广播</a:t>
            </a:r>
            <a:endParaRPr lang="en-US" altLang="zh-CN" dirty="0" smtClean="0"/>
          </a:p>
          <a:p>
            <a:endParaRPr lang="en-US" altLang="zh-CN" dirty="0" smtClean="0"/>
          </a:p>
          <a:p>
            <a:endParaRPr lang="en-US" altLang="zh-CN" dirty="0"/>
          </a:p>
          <a:p>
            <a:endParaRPr lang="en-US" altLang="zh-CN" dirty="0" smtClean="0"/>
          </a:p>
          <a:p>
            <a:endParaRPr lang="en-US" altLang="zh-CN" dirty="0" smtClean="0"/>
          </a:p>
          <a:p>
            <a:endParaRPr lang="en-US" altLang="zh-CN" dirty="0"/>
          </a:p>
          <a:p>
            <a:r>
              <a:rPr lang="zh-CN" altLang="en-US" dirty="0" smtClean="0"/>
              <a:t>互联网下载</a:t>
            </a:r>
            <a:endParaRPr lang="en-US" altLang="zh-CN" dirty="0" smtClean="0"/>
          </a:p>
          <a:p>
            <a:endParaRPr lang="en-US" altLang="zh-CN" dirty="0"/>
          </a:p>
          <a:p>
            <a:endParaRPr lang="en-US" altLang="zh-CN" dirty="0" smtClean="0"/>
          </a:p>
          <a:p>
            <a:endParaRPr lang="en-US" altLang="zh-CN" dirty="0" smtClean="0"/>
          </a:p>
          <a:p>
            <a:endParaRPr lang="en-US" altLang="zh-CN" dirty="0" smtClean="0"/>
          </a:p>
          <a:p>
            <a:endParaRPr lang="en-US" altLang="zh-CN" dirty="0" smtClean="0"/>
          </a:p>
          <a:p>
            <a:r>
              <a:rPr lang="zh-CN" altLang="en-US" dirty="0" smtClean="0"/>
              <a:t>硬件存储设备</a:t>
            </a:r>
            <a:endParaRPr lang="en-US" altLang="zh-CN" dirty="0" smtClean="0"/>
          </a:p>
          <a:p>
            <a:endParaRPr lang="en-US" altLang="zh-CN" dirty="0"/>
          </a:p>
          <a:p>
            <a:endParaRPr lang="en-US" altLang="zh-CN" dirty="0" smtClean="0"/>
          </a:p>
        </p:txBody>
      </p:sp>
      <p:cxnSp>
        <p:nvCxnSpPr>
          <p:cNvPr id="17" name="直接箭头连接符 16"/>
          <p:cNvCxnSpPr/>
          <p:nvPr/>
        </p:nvCxnSpPr>
        <p:spPr>
          <a:xfrm>
            <a:off x="2283776" y="6165304"/>
            <a:ext cx="336834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9" name="右大括号 18"/>
          <p:cNvSpPr/>
          <p:nvPr/>
        </p:nvSpPr>
        <p:spPr>
          <a:xfrm>
            <a:off x="7325349" y="2761764"/>
            <a:ext cx="432048" cy="3528392"/>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20" name="图片 19"/>
          <p:cNvPicPr>
            <a:picLocks noChangeAspect="1"/>
          </p:cNvPicPr>
          <p:nvPr/>
        </p:nvPicPr>
        <p:blipFill>
          <a:blip r:embed="rId2"/>
          <a:stretch>
            <a:fillRect/>
          </a:stretch>
        </p:blipFill>
        <p:spPr>
          <a:xfrm>
            <a:off x="7962031" y="3884019"/>
            <a:ext cx="1084957" cy="996781"/>
          </a:xfrm>
          <a:prstGeom prst="rect">
            <a:avLst/>
          </a:prstGeom>
        </p:spPr>
      </p:pic>
      <p:pic>
        <p:nvPicPr>
          <p:cNvPr id="21" name="图片 20"/>
          <p:cNvPicPr>
            <a:picLocks noChangeAspect="1"/>
          </p:cNvPicPr>
          <p:nvPr/>
        </p:nvPicPr>
        <p:blipFill>
          <a:blip r:embed="rId2"/>
          <a:stretch>
            <a:fillRect/>
          </a:stretch>
        </p:blipFill>
        <p:spPr>
          <a:xfrm>
            <a:off x="7936521" y="2646040"/>
            <a:ext cx="1084957" cy="996781"/>
          </a:xfrm>
          <a:prstGeom prst="rect">
            <a:avLst/>
          </a:prstGeom>
        </p:spPr>
      </p:pic>
      <p:pic>
        <p:nvPicPr>
          <p:cNvPr id="22" name="图片 21"/>
          <p:cNvPicPr>
            <a:picLocks noChangeAspect="1"/>
          </p:cNvPicPr>
          <p:nvPr/>
        </p:nvPicPr>
        <p:blipFill>
          <a:blip r:embed="rId2"/>
          <a:stretch>
            <a:fillRect/>
          </a:stretch>
        </p:blipFill>
        <p:spPr>
          <a:xfrm>
            <a:off x="7907756" y="5009683"/>
            <a:ext cx="1084957" cy="996781"/>
          </a:xfrm>
          <a:prstGeom prst="rect">
            <a:avLst/>
          </a:prstGeom>
        </p:spPr>
      </p:pic>
      <p:sp>
        <p:nvSpPr>
          <p:cNvPr id="18" name="标题 17"/>
          <p:cNvSpPr>
            <a:spLocks noGrp="1"/>
          </p:cNvSpPr>
          <p:nvPr>
            <p:ph type="title"/>
          </p:nvPr>
        </p:nvSpPr>
        <p:spPr/>
        <p:txBody>
          <a:bodyPr/>
          <a:lstStyle/>
          <a:p>
            <a:endParaRPr lang="zh-CN" altLang="en-US"/>
          </a:p>
        </p:txBody>
      </p:sp>
    </p:spTree>
    <p:extLst>
      <p:ext uri="{BB962C8B-B14F-4D97-AF65-F5344CB8AC3E}">
        <p14:creationId xmlns:p14="http://schemas.microsoft.com/office/powerpoint/2010/main" xmlns="" val="37674281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59632" y="5661248"/>
            <a:ext cx="5915025" cy="745629"/>
          </a:xfrm>
          <a:ln>
            <a:solidFill>
              <a:schemeClr val="accent1"/>
            </a:solidFill>
          </a:ln>
        </p:spPr>
        <p:txBody>
          <a:bodyPr>
            <a:normAutofit fontScale="90000"/>
          </a:bodyPr>
          <a:lstStyle/>
          <a:p>
            <a:r>
              <a:rPr lang="zh-CN" altLang="en-US" dirty="0" smtClean="0"/>
              <a:t>利用优质教育资源开齐开好国家规定课程</a:t>
            </a:r>
            <a:endParaRPr lang="zh-CN" altLang="en-US" dirty="0"/>
          </a:p>
        </p:txBody>
      </p:sp>
      <p:pic>
        <p:nvPicPr>
          <p:cNvPr id="4" name="内容占位符 3"/>
          <p:cNvPicPr>
            <a:picLocks noGrp="1" noChangeAspect="1"/>
          </p:cNvPicPr>
          <p:nvPr>
            <p:ph idx="1"/>
          </p:nvPr>
        </p:nvPicPr>
        <p:blipFill>
          <a:blip r:embed="rId2" cstate="print"/>
          <a:stretch>
            <a:fillRect/>
          </a:stretch>
        </p:blipFill>
        <p:spPr>
          <a:xfrm>
            <a:off x="1542158" y="2779350"/>
            <a:ext cx="5915025" cy="2271746"/>
          </a:xfrm>
          <a:prstGeom prst="rect">
            <a:avLst/>
          </a:prstGeom>
        </p:spPr>
      </p:pic>
      <p:pic>
        <p:nvPicPr>
          <p:cNvPr id="3" name="图片 2"/>
          <p:cNvPicPr>
            <a:picLocks noChangeAspect="1"/>
          </p:cNvPicPr>
          <p:nvPr/>
        </p:nvPicPr>
        <p:blipFill>
          <a:blip r:embed="rId3"/>
          <a:stretch>
            <a:fillRect/>
          </a:stretch>
        </p:blipFill>
        <p:spPr>
          <a:xfrm>
            <a:off x="107505" y="869409"/>
            <a:ext cx="8928992" cy="1914525"/>
          </a:xfrm>
          <a:prstGeom prst="rect">
            <a:avLst/>
          </a:prstGeom>
        </p:spPr>
      </p:pic>
      <p:pic>
        <p:nvPicPr>
          <p:cNvPr id="5" name="图片 4"/>
          <p:cNvPicPr>
            <a:picLocks noChangeAspect="1"/>
          </p:cNvPicPr>
          <p:nvPr/>
        </p:nvPicPr>
        <p:blipFill>
          <a:blip r:embed="rId4"/>
          <a:stretch>
            <a:fillRect/>
          </a:stretch>
        </p:blipFill>
        <p:spPr>
          <a:xfrm>
            <a:off x="323528" y="2381250"/>
            <a:ext cx="8702206" cy="4025627"/>
          </a:xfrm>
          <a:prstGeom prst="rect">
            <a:avLst/>
          </a:prstGeom>
        </p:spPr>
      </p:pic>
    </p:spTree>
    <p:extLst>
      <p:ext uri="{BB962C8B-B14F-4D97-AF65-F5344CB8AC3E}">
        <p14:creationId xmlns:p14="http://schemas.microsoft.com/office/powerpoint/2010/main" xmlns="" val="30998190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536834" y="2462915"/>
            <a:ext cx="5915025" cy="2447628"/>
          </a:xfrm>
        </p:spPr>
        <p:txBody>
          <a:bodyPr>
            <a:normAutofit/>
          </a:bodyPr>
          <a:lstStyle/>
          <a:p>
            <a:pPr marL="0" indent="0">
              <a:buNone/>
            </a:pPr>
            <a:endParaRPr lang="zh-CN" altLang="en-US" sz="1181" dirty="0"/>
          </a:p>
        </p:txBody>
      </p:sp>
      <p:pic>
        <p:nvPicPr>
          <p:cNvPr id="4" name="图片 3">
            <a:hlinkClick r:id="rId2" action="ppaction://hlinkfile"/>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9512" y="12592"/>
            <a:ext cx="5885908" cy="5025507"/>
          </a:xfrm>
          <a:prstGeom prst="rect">
            <a:avLst/>
          </a:prstGeom>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a:xfrm>
            <a:off x="5952594" y="1615956"/>
            <a:ext cx="3078580" cy="2729583"/>
          </a:xfrm>
          <a:prstGeom prst="rect">
            <a:avLst/>
          </a:prstGeom>
          <a:noFill/>
        </p:spPr>
      </p:pic>
      <p:pic>
        <p:nvPicPr>
          <p:cNvPr id="2" name="图片 1"/>
          <p:cNvPicPr>
            <a:picLocks noChangeAspect="1"/>
          </p:cNvPicPr>
          <p:nvPr/>
        </p:nvPicPr>
        <p:blipFill>
          <a:blip r:embed="rId5"/>
          <a:stretch>
            <a:fillRect/>
          </a:stretch>
        </p:blipFill>
        <p:spPr>
          <a:xfrm>
            <a:off x="4971961" y="4345539"/>
            <a:ext cx="4172039" cy="2449860"/>
          </a:xfrm>
          <a:prstGeom prst="rect">
            <a:avLst/>
          </a:prstGeom>
        </p:spPr>
      </p:pic>
    </p:spTree>
    <p:extLst>
      <p:ext uri="{BB962C8B-B14F-4D97-AF65-F5344CB8AC3E}">
        <p14:creationId xmlns:p14="http://schemas.microsoft.com/office/powerpoint/2010/main" xmlns="" val="24076250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544232" y="1395673"/>
            <a:ext cx="5908088" cy="80919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椭圆 3"/>
          <p:cNvSpPr/>
          <p:nvPr/>
        </p:nvSpPr>
        <p:spPr>
          <a:xfrm>
            <a:off x="1187624" y="1196752"/>
            <a:ext cx="72008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84192" y="1264404"/>
            <a:ext cx="720080" cy="523220"/>
          </a:xfrm>
          <a:prstGeom prst="rect">
            <a:avLst/>
          </a:prstGeom>
          <a:noFill/>
        </p:spPr>
        <p:txBody>
          <a:bodyPr wrap="square" rtlCol="0">
            <a:spAutoFit/>
          </a:bodyPr>
          <a:lstStyle/>
          <a:p>
            <a:pPr algn="ctr"/>
            <a:r>
              <a:rPr lang="en-US" altLang="zh-CN" sz="2800" dirty="0" smtClean="0"/>
              <a:t>1</a:t>
            </a:r>
            <a:endParaRPr lang="zh-CN" altLang="en-US" sz="2800" dirty="0"/>
          </a:p>
        </p:txBody>
      </p:sp>
      <p:sp>
        <p:nvSpPr>
          <p:cNvPr id="7" name="文本框 6"/>
          <p:cNvSpPr txBox="1"/>
          <p:nvPr/>
        </p:nvSpPr>
        <p:spPr>
          <a:xfrm>
            <a:off x="1911136" y="1556792"/>
            <a:ext cx="5541183" cy="523220"/>
          </a:xfrm>
          <a:prstGeom prst="rect">
            <a:avLst/>
          </a:prstGeom>
          <a:noFill/>
        </p:spPr>
        <p:txBody>
          <a:bodyPr wrap="square" rtlCol="0">
            <a:spAutoFit/>
          </a:bodyPr>
          <a:lstStyle/>
          <a:p>
            <a:r>
              <a:rPr lang="zh-CN" altLang="en-US" sz="2800" dirty="0" smtClean="0"/>
              <a:t>利用优质数字教育资源进行教学</a:t>
            </a:r>
            <a:endParaRPr lang="zh-CN" altLang="en-US" sz="2800" dirty="0"/>
          </a:p>
        </p:txBody>
      </p:sp>
      <p:sp>
        <p:nvSpPr>
          <p:cNvPr id="9" name="椭圆 8"/>
          <p:cNvSpPr/>
          <p:nvPr/>
        </p:nvSpPr>
        <p:spPr>
          <a:xfrm>
            <a:off x="3059832" y="3470382"/>
            <a:ext cx="1909927" cy="1582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优质数字</a:t>
            </a:r>
            <a:endParaRPr lang="en-US" altLang="zh-CN" sz="2000" dirty="0" smtClean="0"/>
          </a:p>
          <a:p>
            <a:pPr algn="ctr"/>
            <a:r>
              <a:rPr lang="zh-CN" altLang="en-US" sz="2000" dirty="0" smtClean="0"/>
              <a:t>教育资源</a:t>
            </a:r>
            <a:endParaRPr lang="zh-CN" altLang="en-US" sz="2000" dirty="0"/>
          </a:p>
        </p:txBody>
      </p:sp>
      <p:sp>
        <p:nvSpPr>
          <p:cNvPr id="10" name="右大括号 9"/>
          <p:cNvSpPr/>
          <p:nvPr/>
        </p:nvSpPr>
        <p:spPr>
          <a:xfrm>
            <a:off x="2283776" y="2857520"/>
            <a:ext cx="576064" cy="2808312"/>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文本框 10"/>
          <p:cNvSpPr txBox="1"/>
          <p:nvPr/>
        </p:nvSpPr>
        <p:spPr>
          <a:xfrm>
            <a:off x="264039" y="2785512"/>
            <a:ext cx="1647097" cy="3693319"/>
          </a:xfrm>
          <a:prstGeom prst="rect">
            <a:avLst/>
          </a:prstGeom>
          <a:noFill/>
        </p:spPr>
        <p:txBody>
          <a:bodyPr wrap="square" rtlCol="0">
            <a:spAutoFit/>
          </a:bodyPr>
          <a:lstStyle/>
          <a:p>
            <a:r>
              <a:rPr lang="zh-CN" altLang="en-US" dirty="0" smtClean="0"/>
              <a:t>国家教育资源公共服务平台</a:t>
            </a:r>
            <a:endParaRPr lang="en-US" altLang="zh-CN" dirty="0" smtClean="0"/>
          </a:p>
          <a:p>
            <a:endParaRPr lang="en-US" altLang="zh-CN" dirty="0"/>
          </a:p>
          <a:p>
            <a:endParaRPr lang="en-US" altLang="zh-CN" dirty="0" smtClean="0"/>
          </a:p>
          <a:p>
            <a:r>
              <a:rPr lang="zh-CN" altLang="en-US" dirty="0" smtClean="0"/>
              <a:t>省</a:t>
            </a:r>
            <a:r>
              <a:rPr lang="en-US" altLang="zh-CN" dirty="0"/>
              <a:t>/</a:t>
            </a:r>
            <a:r>
              <a:rPr lang="zh-CN" altLang="en-US" dirty="0" smtClean="0"/>
              <a:t>市教育资源公共服务平台</a:t>
            </a:r>
            <a:endParaRPr lang="en-US" altLang="zh-CN" dirty="0" smtClean="0"/>
          </a:p>
          <a:p>
            <a:endParaRPr lang="en-US" altLang="zh-CN" dirty="0"/>
          </a:p>
          <a:p>
            <a:endParaRPr lang="en-US" altLang="zh-CN" dirty="0" smtClean="0"/>
          </a:p>
          <a:p>
            <a:endParaRPr lang="en-US" altLang="zh-CN" dirty="0"/>
          </a:p>
          <a:p>
            <a:r>
              <a:rPr lang="zh-CN" altLang="en-US" dirty="0" smtClean="0"/>
              <a:t>学校自购</a:t>
            </a:r>
            <a:endParaRPr lang="en-US" altLang="zh-CN" dirty="0" smtClean="0"/>
          </a:p>
          <a:p>
            <a:endParaRPr lang="en-US" altLang="zh-CN" dirty="0"/>
          </a:p>
          <a:p>
            <a:endParaRPr lang="en-US" altLang="zh-CN" dirty="0" smtClean="0"/>
          </a:p>
          <a:p>
            <a:r>
              <a:rPr lang="zh-CN" altLang="en-US" dirty="0" smtClean="0"/>
              <a:t>其它途径</a:t>
            </a:r>
            <a:endParaRPr lang="zh-CN" altLang="en-US" dirty="0"/>
          </a:p>
        </p:txBody>
      </p:sp>
      <p:sp>
        <p:nvSpPr>
          <p:cNvPr id="13" name="左大括号 12"/>
          <p:cNvSpPr/>
          <p:nvPr/>
        </p:nvSpPr>
        <p:spPr>
          <a:xfrm>
            <a:off x="5169751" y="2857520"/>
            <a:ext cx="482369" cy="2947744"/>
          </a:xfrm>
          <a:prstGeom prst="leftBrace">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文本框 14"/>
          <p:cNvSpPr txBox="1"/>
          <p:nvPr/>
        </p:nvSpPr>
        <p:spPr>
          <a:xfrm>
            <a:off x="5852112" y="2636912"/>
            <a:ext cx="1647097" cy="4247317"/>
          </a:xfrm>
          <a:prstGeom prst="rect">
            <a:avLst/>
          </a:prstGeom>
          <a:noFill/>
        </p:spPr>
        <p:txBody>
          <a:bodyPr wrap="square" rtlCol="0">
            <a:spAutoFit/>
          </a:bodyPr>
          <a:lstStyle/>
          <a:p>
            <a:r>
              <a:rPr lang="zh-CN" altLang="en-US" dirty="0" smtClean="0"/>
              <a:t>卫星</a:t>
            </a:r>
            <a:r>
              <a:rPr lang="en-US" altLang="zh-CN" dirty="0" smtClean="0"/>
              <a:t>IP</a:t>
            </a:r>
            <a:r>
              <a:rPr lang="zh-CN" altLang="en-US" dirty="0" smtClean="0"/>
              <a:t>广播</a:t>
            </a:r>
            <a:endParaRPr lang="en-US" altLang="zh-CN" dirty="0" smtClean="0"/>
          </a:p>
          <a:p>
            <a:endParaRPr lang="en-US" altLang="zh-CN" dirty="0" smtClean="0"/>
          </a:p>
          <a:p>
            <a:endParaRPr lang="en-US" altLang="zh-CN" dirty="0"/>
          </a:p>
          <a:p>
            <a:endParaRPr lang="en-US" altLang="zh-CN" dirty="0" smtClean="0"/>
          </a:p>
          <a:p>
            <a:endParaRPr lang="en-US" altLang="zh-CN" dirty="0" smtClean="0"/>
          </a:p>
          <a:p>
            <a:endParaRPr lang="en-US" altLang="zh-CN" dirty="0"/>
          </a:p>
          <a:p>
            <a:r>
              <a:rPr lang="zh-CN" altLang="en-US" dirty="0" smtClean="0"/>
              <a:t>互联网下载</a:t>
            </a:r>
            <a:endParaRPr lang="en-US" altLang="zh-CN" dirty="0" smtClean="0"/>
          </a:p>
          <a:p>
            <a:endParaRPr lang="en-US" altLang="zh-CN" dirty="0"/>
          </a:p>
          <a:p>
            <a:endParaRPr lang="en-US" altLang="zh-CN" dirty="0" smtClean="0"/>
          </a:p>
          <a:p>
            <a:endParaRPr lang="en-US" altLang="zh-CN" dirty="0" smtClean="0"/>
          </a:p>
          <a:p>
            <a:endParaRPr lang="en-US" altLang="zh-CN" dirty="0" smtClean="0"/>
          </a:p>
          <a:p>
            <a:endParaRPr lang="en-US" altLang="zh-CN" dirty="0" smtClean="0"/>
          </a:p>
          <a:p>
            <a:r>
              <a:rPr lang="zh-CN" altLang="en-US" dirty="0" smtClean="0"/>
              <a:t>硬件存储设备</a:t>
            </a:r>
            <a:endParaRPr lang="en-US" altLang="zh-CN" dirty="0" smtClean="0"/>
          </a:p>
          <a:p>
            <a:endParaRPr lang="en-US" altLang="zh-CN" dirty="0"/>
          </a:p>
          <a:p>
            <a:endParaRPr lang="en-US" altLang="zh-CN" dirty="0" smtClean="0"/>
          </a:p>
        </p:txBody>
      </p:sp>
      <p:cxnSp>
        <p:nvCxnSpPr>
          <p:cNvPr id="17" name="直接箭头连接符 16"/>
          <p:cNvCxnSpPr/>
          <p:nvPr/>
        </p:nvCxnSpPr>
        <p:spPr>
          <a:xfrm>
            <a:off x="2283776" y="6165304"/>
            <a:ext cx="336834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9" name="右大括号 18"/>
          <p:cNvSpPr/>
          <p:nvPr/>
        </p:nvSpPr>
        <p:spPr>
          <a:xfrm>
            <a:off x="7325349" y="2761764"/>
            <a:ext cx="432048" cy="3528392"/>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20" name="图片 19"/>
          <p:cNvPicPr>
            <a:picLocks noChangeAspect="1"/>
          </p:cNvPicPr>
          <p:nvPr/>
        </p:nvPicPr>
        <p:blipFill>
          <a:blip r:embed="rId2"/>
          <a:stretch>
            <a:fillRect/>
          </a:stretch>
        </p:blipFill>
        <p:spPr>
          <a:xfrm>
            <a:off x="7962031" y="3884019"/>
            <a:ext cx="1084957" cy="996781"/>
          </a:xfrm>
          <a:prstGeom prst="rect">
            <a:avLst/>
          </a:prstGeom>
        </p:spPr>
      </p:pic>
      <p:pic>
        <p:nvPicPr>
          <p:cNvPr id="21" name="图片 20"/>
          <p:cNvPicPr>
            <a:picLocks noChangeAspect="1"/>
          </p:cNvPicPr>
          <p:nvPr/>
        </p:nvPicPr>
        <p:blipFill>
          <a:blip r:embed="rId2"/>
          <a:stretch>
            <a:fillRect/>
          </a:stretch>
        </p:blipFill>
        <p:spPr>
          <a:xfrm>
            <a:off x="7936521" y="2646040"/>
            <a:ext cx="1084957" cy="996781"/>
          </a:xfrm>
          <a:prstGeom prst="rect">
            <a:avLst/>
          </a:prstGeom>
        </p:spPr>
      </p:pic>
      <p:pic>
        <p:nvPicPr>
          <p:cNvPr id="22" name="图片 21"/>
          <p:cNvPicPr>
            <a:picLocks noChangeAspect="1"/>
          </p:cNvPicPr>
          <p:nvPr/>
        </p:nvPicPr>
        <p:blipFill>
          <a:blip r:embed="rId2"/>
          <a:stretch>
            <a:fillRect/>
          </a:stretch>
        </p:blipFill>
        <p:spPr>
          <a:xfrm>
            <a:off x="7907756" y="5009683"/>
            <a:ext cx="1084957" cy="996781"/>
          </a:xfrm>
          <a:prstGeom prst="rect">
            <a:avLst/>
          </a:prstGeom>
        </p:spPr>
      </p:pic>
      <p:sp>
        <p:nvSpPr>
          <p:cNvPr id="3" name="文本框 2"/>
          <p:cNvSpPr txBox="1"/>
          <p:nvPr/>
        </p:nvSpPr>
        <p:spPr>
          <a:xfrm>
            <a:off x="264039" y="2564904"/>
            <a:ext cx="2795793" cy="4031873"/>
          </a:xfrm>
          <a:prstGeom prst="rect">
            <a:avLst/>
          </a:prstGeom>
          <a:solidFill>
            <a:schemeClr val="tx2">
              <a:lumMod val="20000"/>
              <a:lumOff val="80000"/>
            </a:schemeClr>
          </a:solidFill>
        </p:spPr>
        <p:txBody>
          <a:bodyPr wrap="square" rtlCol="0">
            <a:spAutoFit/>
          </a:bodyPr>
          <a:lstStyle/>
          <a:p>
            <a:r>
              <a:rPr lang="zh-CN" altLang="en-US" sz="3200" dirty="0" smtClean="0"/>
              <a:t>优点</a:t>
            </a:r>
            <a:r>
              <a:rPr lang="en-US" altLang="zh-CN" sz="3200" dirty="0" smtClean="0"/>
              <a:t>:</a:t>
            </a:r>
            <a:endParaRPr lang="en-US" altLang="zh-CN" sz="3200" dirty="0"/>
          </a:p>
          <a:p>
            <a:endParaRPr lang="en-US" altLang="zh-CN" sz="3200" dirty="0" smtClean="0"/>
          </a:p>
          <a:p>
            <a:r>
              <a:rPr lang="zh-CN" altLang="en-US" sz="3200" dirty="0" smtClean="0"/>
              <a:t>成本低</a:t>
            </a:r>
            <a:r>
              <a:rPr lang="en-US" altLang="zh-CN" sz="3200" dirty="0" smtClean="0"/>
              <a:t>;</a:t>
            </a:r>
          </a:p>
          <a:p>
            <a:r>
              <a:rPr lang="zh-CN" altLang="en-US" sz="3200" dirty="0" smtClean="0"/>
              <a:t>容易掌握</a:t>
            </a:r>
            <a:r>
              <a:rPr lang="en-US" altLang="zh-CN" sz="3200" dirty="0" smtClean="0"/>
              <a:t>;</a:t>
            </a:r>
          </a:p>
          <a:p>
            <a:r>
              <a:rPr lang="zh-CN" altLang="en-US" sz="3200" dirty="0" smtClean="0"/>
              <a:t>普遍适用</a:t>
            </a:r>
            <a:r>
              <a:rPr lang="en-US" altLang="zh-CN" sz="3200" dirty="0" smtClean="0"/>
              <a:t>.</a:t>
            </a:r>
          </a:p>
          <a:p>
            <a:endParaRPr lang="en-US" altLang="zh-CN" sz="3200" dirty="0" smtClean="0"/>
          </a:p>
          <a:p>
            <a:endParaRPr lang="en-US" altLang="zh-CN" sz="3200" dirty="0"/>
          </a:p>
          <a:p>
            <a:endParaRPr lang="en-US" altLang="zh-CN" sz="3200" dirty="0"/>
          </a:p>
        </p:txBody>
      </p:sp>
      <p:sp>
        <p:nvSpPr>
          <p:cNvPr id="23" name="文本框 22"/>
          <p:cNvSpPr txBox="1"/>
          <p:nvPr/>
        </p:nvSpPr>
        <p:spPr>
          <a:xfrm>
            <a:off x="5277763" y="2515232"/>
            <a:ext cx="2795793" cy="4031873"/>
          </a:xfrm>
          <a:prstGeom prst="rect">
            <a:avLst/>
          </a:prstGeom>
          <a:solidFill>
            <a:schemeClr val="tx2">
              <a:lumMod val="20000"/>
              <a:lumOff val="80000"/>
            </a:schemeClr>
          </a:solidFill>
        </p:spPr>
        <p:txBody>
          <a:bodyPr wrap="square" rtlCol="0">
            <a:spAutoFit/>
          </a:bodyPr>
          <a:lstStyle/>
          <a:p>
            <a:r>
              <a:rPr lang="zh-CN" altLang="en-US" sz="3200" dirty="0" smtClean="0"/>
              <a:t>缺点</a:t>
            </a:r>
            <a:r>
              <a:rPr lang="en-US" altLang="zh-CN" sz="3200" dirty="0" smtClean="0"/>
              <a:t>:</a:t>
            </a:r>
            <a:endParaRPr lang="en-US" altLang="zh-CN" sz="3200" dirty="0"/>
          </a:p>
          <a:p>
            <a:endParaRPr lang="en-US" altLang="zh-CN" sz="3200" dirty="0" smtClean="0"/>
          </a:p>
          <a:p>
            <a:r>
              <a:rPr lang="zh-CN" altLang="en-US" sz="3200" dirty="0" smtClean="0"/>
              <a:t>交互性不强</a:t>
            </a:r>
            <a:endParaRPr lang="en-US" altLang="zh-CN" sz="3200" dirty="0" smtClean="0"/>
          </a:p>
          <a:p>
            <a:r>
              <a:rPr lang="zh-CN" altLang="en-US" sz="3200" dirty="0" smtClean="0"/>
              <a:t>学习水平控制需要研究</a:t>
            </a:r>
            <a:endParaRPr lang="en-US" altLang="zh-CN" sz="3200" dirty="0" smtClean="0"/>
          </a:p>
          <a:p>
            <a:endParaRPr lang="en-US" altLang="zh-CN" sz="3200" dirty="0"/>
          </a:p>
          <a:p>
            <a:endParaRPr lang="en-US" altLang="zh-CN" sz="3200" dirty="0" smtClean="0"/>
          </a:p>
          <a:p>
            <a:endParaRPr lang="en-US" altLang="zh-CN" sz="3200" dirty="0"/>
          </a:p>
        </p:txBody>
      </p:sp>
      <p:sp>
        <p:nvSpPr>
          <p:cNvPr id="24" name="标题 2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xmlns="" val="300157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544232" y="1395673"/>
            <a:ext cx="5908088" cy="80919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椭圆 3"/>
          <p:cNvSpPr/>
          <p:nvPr/>
        </p:nvSpPr>
        <p:spPr>
          <a:xfrm>
            <a:off x="1187624" y="1196752"/>
            <a:ext cx="72008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84192" y="1264404"/>
            <a:ext cx="720080" cy="523220"/>
          </a:xfrm>
          <a:prstGeom prst="rect">
            <a:avLst/>
          </a:prstGeom>
          <a:noFill/>
        </p:spPr>
        <p:txBody>
          <a:bodyPr wrap="square" rtlCol="0">
            <a:spAutoFit/>
          </a:bodyPr>
          <a:lstStyle/>
          <a:p>
            <a:pPr algn="ctr"/>
            <a:r>
              <a:rPr lang="en-US" altLang="zh-CN" sz="2800" dirty="0" smtClean="0"/>
              <a:t>2</a:t>
            </a:r>
            <a:endParaRPr lang="zh-CN" altLang="en-US" sz="2800" dirty="0"/>
          </a:p>
        </p:txBody>
      </p:sp>
      <p:sp>
        <p:nvSpPr>
          <p:cNvPr id="7" name="文本框 6"/>
          <p:cNvSpPr txBox="1"/>
          <p:nvPr/>
        </p:nvSpPr>
        <p:spPr>
          <a:xfrm>
            <a:off x="1911136" y="1556792"/>
            <a:ext cx="5541183" cy="523220"/>
          </a:xfrm>
          <a:prstGeom prst="rect">
            <a:avLst/>
          </a:prstGeom>
          <a:noFill/>
        </p:spPr>
        <p:txBody>
          <a:bodyPr wrap="square" rtlCol="0">
            <a:spAutoFit/>
          </a:bodyPr>
          <a:lstStyle/>
          <a:p>
            <a:r>
              <a:rPr lang="zh-CN" altLang="en-US" sz="2800" dirty="0" smtClean="0"/>
              <a:t>利用双向视频会议系统上课</a:t>
            </a:r>
            <a:endParaRPr lang="zh-CN" altLang="en-US" sz="2800" dirty="0"/>
          </a:p>
        </p:txBody>
      </p:sp>
      <p:sp>
        <p:nvSpPr>
          <p:cNvPr id="9" name="椭圆 8"/>
          <p:cNvSpPr/>
          <p:nvPr/>
        </p:nvSpPr>
        <p:spPr>
          <a:xfrm>
            <a:off x="1763688" y="3593390"/>
            <a:ext cx="1909927" cy="1582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优质数字</a:t>
            </a:r>
            <a:endParaRPr lang="en-US" altLang="zh-CN" sz="2000" dirty="0" smtClean="0"/>
          </a:p>
          <a:p>
            <a:pPr algn="ctr"/>
            <a:r>
              <a:rPr lang="zh-CN" altLang="en-US" sz="2000" dirty="0" smtClean="0"/>
              <a:t>教育资源</a:t>
            </a:r>
            <a:endParaRPr lang="en-US" altLang="zh-CN" sz="2000" dirty="0" smtClean="0"/>
          </a:p>
          <a:p>
            <a:pPr algn="ctr"/>
            <a:r>
              <a:rPr lang="zh-CN" altLang="en-US" sz="2000" dirty="0"/>
              <a:t>学校</a:t>
            </a:r>
          </a:p>
        </p:txBody>
      </p:sp>
      <p:cxnSp>
        <p:nvCxnSpPr>
          <p:cNvPr id="17" name="直接箭头连接符 16"/>
          <p:cNvCxnSpPr/>
          <p:nvPr/>
        </p:nvCxnSpPr>
        <p:spPr>
          <a:xfrm>
            <a:off x="3851920" y="4382409"/>
            <a:ext cx="336834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20" name="图片 19"/>
          <p:cNvPicPr>
            <a:picLocks noChangeAspect="1"/>
          </p:cNvPicPr>
          <p:nvPr/>
        </p:nvPicPr>
        <p:blipFill>
          <a:blip r:embed="rId2"/>
          <a:stretch>
            <a:fillRect/>
          </a:stretch>
        </p:blipFill>
        <p:spPr>
          <a:xfrm>
            <a:off x="7962031" y="3884019"/>
            <a:ext cx="1084957" cy="996781"/>
          </a:xfrm>
          <a:prstGeom prst="rect">
            <a:avLst/>
          </a:prstGeom>
        </p:spPr>
      </p:pic>
      <p:pic>
        <p:nvPicPr>
          <p:cNvPr id="21" name="图片 20"/>
          <p:cNvPicPr>
            <a:picLocks noChangeAspect="1"/>
          </p:cNvPicPr>
          <p:nvPr/>
        </p:nvPicPr>
        <p:blipFill>
          <a:blip r:embed="rId2"/>
          <a:stretch>
            <a:fillRect/>
          </a:stretch>
        </p:blipFill>
        <p:spPr>
          <a:xfrm>
            <a:off x="7936521" y="2646040"/>
            <a:ext cx="1084957" cy="996781"/>
          </a:xfrm>
          <a:prstGeom prst="rect">
            <a:avLst/>
          </a:prstGeom>
        </p:spPr>
      </p:pic>
      <p:pic>
        <p:nvPicPr>
          <p:cNvPr id="22" name="图片 21"/>
          <p:cNvPicPr>
            <a:picLocks noChangeAspect="1"/>
          </p:cNvPicPr>
          <p:nvPr/>
        </p:nvPicPr>
        <p:blipFill>
          <a:blip r:embed="rId2"/>
          <a:stretch>
            <a:fillRect/>
          </a:stretch>
        </p:blipFill>
        <p:spPr>
          <a:xfrm>
            <a:off x="7907756" y="5009683"/>
            <a:ext cx="1084957" cy="996781"/>
          </a:xfrm>
          <a:prstGeom prst="rect">
            <a:avLst/>
          </a:prstGeom>
        </p:spPr>
      </p:pic>
      <p:cxnSp>
        <p:nvCxnSpPr>
          <p:cNvPr id="18" name="直接箭头连接符 17"/>
          <p:cNvCxnSpPr/>
          <p:nvPr/>
        </p:nvCxnSpPr>
        <p:spPr>
          <a:xfrm>
            <a:off x="3799084" y="4710545"/>
            <a:ext cx="3399396" cy="78106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flipV="1">
            <a:off x="3799084" y="3144430"/>
            <a:ext cx="3600399" cy="9098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5024884" y="2646048"/>
            <a:ext cx="738664" cy="3528392"/>
          </a:xfrm>
          <a:prstGeom prst="rect">
            <a:avLst/>
          </a:prstGeom>
          <a:noFill/>
        </p:spPr>
        <p:txBody>
          <a:bodyPr vert="eaVert" wrap="square" rtlCol="0">
            <a:spAutoFit/>
          </a:bodyPr>
          <a:lstStyle/>
          <a:p>
            <a:pPr algn="ctr"/>
            <a:r>
              <a:rPr lang="zh-CN" altLang="en-US" sz="3600" dirty="0" smtClean="0"/>
              <a:t>宽带互联网</a:t>
            </a:r>
            <a:endParaRPr lang="zh-CN" altLang="en-US" sz="3600" dirty="0"/>
          </a:p>
        </p:txBody>
      </p:sp>
      <p:sp>
        <p:nvSpPr>
          <p:cNvPr id="19" name="标题 18"/>
          <p:cNvSpPr>
            <a:spLocks noGrp="1"/>
          </p:cNvSpPr>
          <p:nvPr>
            <p:ph type="title"/>
          </p:nvPr>
        </p:nvSpPr>
        <p:spPr/>
        <p:txBody>
          <a:bodyPr/>
          <a:lstStyle/>
          <a:p>
            <a:endParaRPr lang="zh-CN" altLang="en-US"/>
          </a:p>
        </p:txBody>
      </p:sp>
    </p:spTree>
    <p:extLst>
      <p:ext uri="{BB962C8B-B14F-4D97-AF65-F5344CB8AC3E}">
        <p14:creationId xmlns:p14="http://schemas.microsoft.com/office/powerpoint/2010/main" xmlns="" val="13187958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93982" y="1892045"/>
            <a:ext cx="4156816" cy="3117613"/>
          </a:xfrm>
          <a:prstGeom prst="rect">
            <a:avLst/>
          </a:prstGeom>
          <a:noFill/>
        </p:spPr>
      </p:pic>
      <p:pic>
        <p:nvPicPr>
          <p:cNvPr id="5" name="图片 8"/>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18512" y="1892044"/>
            <a:ext cx="4301960" cy="5005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矩形 5"/>
          <p:cNvSpPr/>
          <p:nvPr/>
        </p:nvSpPr>
        <p:spPr>
          <a:xfrm>
            <a:off x="4835786" y="974702"/>
            <a:ext cx="2760549" cy="461665"/>
          </a:xfrm>
          <a:prstGeom prst="rect">
            <a:avLst/>
          </a:prstGeom>
        </p:spPr>
        <p:txBody>
          <a:bodyPr wrap="square">
            <a:spAutoFit/>
          </a:bodyPr>
          <a:lstStyle/>
          <a:p>
            <a:r>
              <a:rPr lang="zh-CN" altLang="en-US" sz="2400" b="1" dirty="0">
                <a:latin typeface="微软雅黑" panose="020B0503020204020204" pitchFamily="34" charset="-122"/>
                <a:ea typeface="微软雅黑" panose="020B0503020204020204" pitchFamily="34" charset="-122"/>
              </a:rPr>
              <a:t>主讲课堂实景图</a:t>
            </a:r>
            <a:endParaRPr lang="zh-CN" altLang="en-US" sz="2400" b="1" dirty="0">
              <a:latin typeface="微软雅黑" panose="020B0503020204020204" pitchFamily="34" charset="-122"/>
              <a:ea typeface="微软雅黑" panose="020B0503020204020204" pitchFamily="34" charset="-122"/>
              <a:cs typeface="汉仪粗宋简"/>
            </a:endParaRPr>
          </a:p>
        </p:txBody>
      </p:sp>
      <p:sp>
        <p:nvSpPr>
          <p:cNvPr id="7" name="矩形 6"/>
          <p:cNvSpPr/>
          <p:nvPr/>
        </p:nvSpPr>
        <p:spPr>
          <a:xfrm>
            <a:off x="467544" y="974702"/>
            <a:ext cx="3096344" cy="461665"/>
          </a:xfrm>
          <a:prstGeom prst="rect">
            <a:avLst/>
          </a:prstGeom>
        </p:spPr>
        <p:txBody>
          <a:bodyPr wrap="square">
            <a:spAutoFit/>
          </a:bodyPr>
          <a:lstStyle/>
          <a:p>
            <a:r>
              <a:rPr lang="zh-CN" altLang="en-US" sz="2400" b="1" dirty="0">
                <a:latin typeface="汉仪粗宋简"/>
                <a:ea typeface="微软雅黑" panose="020B0503020204020204" pitchFamily="34" charset="-122"/>
              </a:rPr>
              <a:t>接收课堂实景图</a:t>
            </a:r>
            <a:endParaRPr lang="zh-CN" altLang="en-US" sz="2400" dirty="0"/>
          </a:p>
        </p:txBody>
      </p:sp>
      <p:sp>
        <p:nvSpPr>
          <p:cNvPr id="3" name="标题 2"/>
          <p:cNvSpPr>
            <a:spLocks noGrp="1"/>
          </p:cNvSpPr>
          <p:nvPr>
            <p:ph type="title"/>
          </p:nvPr>
        </p:nvSpPr>
        <p:spPr/>
        <p:txBody>
          <a:bodyPr/>
          <a:lstStyle/>
          <a:p>
            <a:endParaRPr lang="zh-CN" altLang="en-US" dirty="0"/>
          </a:p>
        </p:txBody>
      </p:sp>
      <p:sp>
        <p:nvSpPr>
          <p:cNvPr id="8" name="文本框 7"/>
          <p:cNvSpPr txBox="1"/>
          <p:nvPr/>
        </p:nvSpPr>
        <p:spPr>
          <a:xfrm>
            <a:off x="971600" y="5445224"/>
            <a:ext cx="1107996" cy="1200329"/>
          </a:xfrm>
          <a:prstGeom prst="rect">
            <a:avLst/>
          </a:prstGeom>
          <a:noFill/>
        </p:spPr>
        <p:txBody>
          <a:bodyPr wrap="none" rtlCol="0">
            <a:spAutoFit/>
          </a:bodyPr>
          <a:lstStyle/>
          <a:p>
            <a:r>
              <a:rPr lang="zh-CN" altLang="en-US" dirty="0" smtClean="0"/>
              <a:t>同步课堂</a:t>
            </a:r>
            <a:endParaRPr lang="en-US" altLang="zh-CN" dirty="0" smtClean="0"/>
          </a:p>
          <a:p>
            <a:r>
              <a:rPr lang="zh-CN" altLang="en-US" dirty="0" smtClean="0"/>
              <a:t>专递课堂</a:t>
            </a:r>
            <a:endParaRPr lang="en-US" altLang="zh-CN" dirty="0" smtClean="0"/>
          </a:p>
          <a:p>
            <a:r>
              <a:rPr lang="zh-CN" altLang="en-US" dirty="0" smtClean="0"/>
              <a:t>直播课堂</a:t>
            </a:r>
            <a:endParaRPr lang="en-US" altLang="zh-CN" dirty="0" smtClean="0"/>
          </a:p>
          <a:p>
            <a:endParaRPr lang="zh-CN" altLang="en-US" dirty="0"/>
          </a:p>
        </p:txBody>
      </p:sp>
    </p:spTree>
    <p:extLst>
      <p:ext uri="{BB962C8B-B14F-4D97-AF65-F5344CB8AC3E}">
        <p14:creationId xmlns:p14="http://schemas.microsoft.com/office/powerpoint/2010/main" xmlns="" val="22094739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cstate="print"/>
          <a:stretch>
            <a:fillRect/>
          </a:stretch>
        </p:blipFill>
        <p:spPr>
          <a:xfrm>
            <a:off x="112586" y="1267742"/>
            <a:ext cx="4886325" cy="3136106"/>
          </a:xfrm>
          <a:prstGeom prst="rect">
            <a:avLst/>
          </a:prstGeom>
        </p:spPr>
      </p:pic>
      <p:pic>
        <p:nvPicPr>
          <p:cNvPr id="5" name="图片 4"/>
          <p:cNvPicPr>
            <a:picLocks noChangeAspect="1"/>
          </p:cNvPicPr>
          <p:nvPr/>
        </p:nvPicPr>
        <p:blipFill>
          <a:blip r:embed="rId3" cstate="print"/>
          <a:stretch>
            <a:fillRect/>
          </a:stretch>
        </p:blipFill>
        <p:spPr>
          <a:xfrm>
            <a:off x="2432304" y="4403848"/>
            <a:ext cx="4886325" cy="1378744"/>
          </a:xfrm>
          <a:prstGeom prst="rect">
            <a:avLst/>
          </a:prstGeom>
        </p:spPr>
      </p:pic>
      <p:pic>
        <p:nvPicPr>
          <p:cNvPr id="6" name="图片 5"/>
          <p:cNvPicPr>
            <a:picLocks noChangeAspect="1"/>
          </p:cNvPicPr>
          <p:nvPr/>
        </p:nvPicPr>
        <p:blipFill>
          <a:blip r:embed="rId4" cstate="print"/>
          <a:stretch>
            <a:fillRect/>
          </a:stretch>
        </p:blipFill>
        <p:spPr>
          <a:xfrm>
            <a:off x="4998911" y="1628180"/>
            <a:ext cx="3876884" cy="2775668"/>
          </a:xfrm>
          <a:prstGeom prst="rect">
            <a:avLst/>
          </a:prstGeom>
        </p:spPr>
      </p:pic>
    </p:spTree>
    <p:extLst>
      <p:ext uri="{BB962C8B-B14F-4D97-AF65-F5344CB8AC3E}">
        <p14:creationId xmlns:p14="http://schemas.microsoft.com/office/powerpoint/2010/main" xmlns="" val="23480145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544232" y="1395673"/>
            <a:ext cx="5908088" cy="80919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椭圆 3"/>
          <p:cNvSpPr/>
          <p:nvPr/>
        </p:nvSpPr>
        <p:spPr>
          <a:xfrm>
            <a:off x="1187624" y="1196752"/>
            <a:ext cx="72008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84192" y="1264404"/>
            <a:ext cx="720080" cy="523220"/>
          </a:xfrm>
          <a:prstGeom prst="rect">
            <a:avLst/>
          </a:prstGeom>
          <a:noFill/>
        </p:spPr>
        <p:txBody>
          <a:bodyPr wrap="square" rtlCol="0">
            <a:spAutoFit/>
          </a:bodyPr>
          <a:lstStyle/>
          <a:p>
            <a:pPr algn="ctr"/>
            <a:r>
              <a:rPr lang="en-US" altLang="zh-CN" sz="2800" dirty="0" smtClean="0"/>
              <a:t>2</a:t>
            </a:r>
            <a:endParaRPr lang="zh-CN" altLang="en-US" sz="2800" dirty="0"/>
          </a:p>
        </p:txBody>
      </p:sp>
      <p:sp>
        <p:nvSpPr>
          <p:cNvPr id="7" name="文本框 6"/>
          <p:cNvSpPr txBox="1"/>
          <p:nvPr/>
        </p:nvSpPr>
        <p:spPr>
          <a:xfrm>
            <a:off x="1911136" y="1556792"/>
            <a:ext cx="5541183" cy="523220"/>
          </a:xfrm>
          <a:prstGeom prst="rect">
            <a:avLst/>
          </a:prstGeom>
          <a:noFill/>
        </p:spPr>
        <p:txBody>
          <a:bodyPr wrap="square" rtlCol="0">
            <a:spAutoFit/>
          </a:bodyPr>
          <a:lstStyle/>
          <a:p>
            <a:r>
              <a:rPr lang="zh-CN" altLang="en-US" sz="2800" dirty="0" smtClean="0"/>
              <a:t>利用双向视频会议系统进行教学</a:t>
            </a:r>
            <a:endParaRPr lang="zh-CN" altLang="en-US" sz="2800" dirty="0"/>
          </a:p>
        </p:txBody>
      </p:sp>
      <p:sp>
        <p:nvSpPr>
          <p:cNvPr id="9" name="椭圆 8"/>
          <p:cNvSpPr/>
          <p:nvPr/>
        </p:nvSpPr>
        <p:spPr>
          <a:xfrm>
            <a:off x="1763688" y="3593390"/>
            <a:ext cx="1909927" cy="1582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优质数字</a:t>
            </a:r>
            <a:endParaRPr lang="en-US" altLang="zh-CN" sz="2000" dirty="0" smtClean="0"/>
          </a:p>
          <a:p>
            <a:pPr algn="ctr"/>
            <a:r>
              <a:rPr lang="zh-CN" altLang="en-US" sz="2000" dirty="0" smtClean="0"/>
              <a:t>教育资源</a:t>
            </a:r>
            <a:endParaRPr lang="en-US" altLang="zh-CN" sz="2000" dirty="0" smtClean="0"/>
          </a:p>
          <a:p>
            <a:pPr algn="ctr"/>
            <a:r>
              <a:rPr lang="zh-CN" altLang="en-US" sz="2000" dirty="0"/>
              <a:t>学校</a:t>
            </a:r>
          </a:p>
        </p:txBody>
      </p:sp>
      <p:cxnSp>
        <p:nvCxnSpPr>
          <p:cNvPr id="17" name="直接箭头连接符 16"/>
          <p:cNvCxnSpPr/>
          <p:nvPr/>
        </p:nvCxnSpPr>
        <p:spPr>
          <a:xfrm>
            <a:off x="3851920" y="4382409"/>
            <a:ext cx="336834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20" name="图片 19"/>
          <p:cNvPicPr>
            <a:picLocks noChangeAspect="1"/>
          </p:cNvPicPr>
          <p:nvPr/>
        </p:nvPicPr>
        <p:blipFill>
          <a:blip r:embed="rId2"/>
          <a:stretch>
            <a:fillRect/>
          </a:stretch>
        </p:blipFill>
        <p:spPr>
          <a:xfrm>
            <a:off x="7962031" y="3884019"/>
            <a:ext cx="1084957" cy="996781"/>
          </a:xfrm>
          <a:prstGeom prst="rect">
            <a:avLst/>
          </a:prstGeom>
        </p:spPr>
      </p:pic>
      <p:pic>
        <p:nvPicPr>
          <p:cNvPr id="21" name="图片 20"/>
          <p:cNvPicPr>
            <a:picLocks noChangeAspect="1"/>
          </p:cNvPicPr>
          <p:nvPr/>
        </p:nvPicPr>
        <p:blipFill>
          <a:blip r:embed="rId2"/>
          <a:stretch>
            <a:fillRect/>
          </a:stretch>
        </p:blipFill>
        <p:spPr>
          <a:xfrm>
            <a:off x="7936521" y="2646040"/>
            <a:ext cx="1084957" cy="996781"/>
          </a:xfrm>
          <a:prstGeom prst="rect">
            <a:avLst/>
          </a:prstGeom>
        </p:spPr>
      </p:pic>
      <p:pic>
        <p:nvPicPr>
          <p:cNvPr id="22" name="图片 21"/>
          <p:cNvPicPr>
            <a:picLocks noChangeAspect="1"/>
          </p:cNvPicPr>
          <p:nvPr/>
        </p:nvPicPr>
        <p:blipFill>
          <a:blip r:embed="rId2"/>
          <a:stretch>
            <a:fillRect/>
          </a:stretch>
        </p:blipFill>
        <p:spPr>
          <a:xfrm>
            <a:off x="7907756" y="5009683"/>
            <a:ext cx="1084957" cy="996781"/>
          </a:xfrm>
          <a:prstGeom prst="rect">
            <a:avLst/>
          </a:prstGeom>
        </p:spPr>
      </p:pic>
      <p:cxnSp>
        <p:nvCxnSpPr>
          <p:cNvPr id="18" name="直接箭头连接符 17"/>
          <p:cNvCxnSpPr/>
          <p:nvPr/>
        </p:nvCxnSpPr>
        <p:spPr>
          <a:xfrm>
            <a:off x="3799084" y="4710545"/>
            <a:ext cx="3399396" cy="78106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flipV="1">
            <a:off x="3799084" y="3144430"/>
            <a:ext cx="3600399" cy="9098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5024884" y="2646048"/>
            <a:ext cx="738664" cy="3528392"/>
          </a:xfrm>
          <a:prstGeom prst="rect">
            <a:avLst/>
          </a:prstGeom>
          <a:noFill/>
        </p:spPr>
        <p:txBody>
          <a:bodyPr vert="eaVert" wrap="square" rtlCol="0">
            <a:spAutoFit/>
          </a:bodyPr>
          <a:lstStyle/>
          <a:p>
            <a:pPr algn="ctr"/>
            <a:r>
              <a:rPr lang="zh-CN" altLang="en-US" sz="3600" dirty="0" smtClean="0"/>
              <a:t>宽带互联网</a:t>
            </a:r>
            <a:endParaRPr lang="zh-CN" altLang="en-US" sz="3600" dirty="0"/>
          </a:p>
        </p:txBody>
      </p:sp>
      <p:sp>
        <p:nvSpPr>
          <p:cNvPr id="19" name="文本框 18"/>
          <p:cNvSpPr txBox="1"/>
          <p:nvPr/>
        </p:nvSpPr>
        <p:spPr>
          <a:xfrm>
            <a:off x="264039" y="2564904"/>
            <a:ext cx="2795793" cy="5016758"/>
          </a:xfrm>
          <a:prstGeom prst="rect">
            <a:avLst/>
          </a:prstGeom>
          <a:solidFill>
            <a:schemeClr val="tx2">
              <a:lumMod val="20000"/>
              <a:lumOff val="80000"/>
            </a:schemeClr>
          </a:solidFill>
        </p:spPr>
        <p:txBody>
          <a:bodyPr wrap="square" rtlCol="0">
            <a:spAutoFit/>
          </a:bodyPr>
          <a:lstStyle/>
          <a:p>
            <a:r>
              <a:rPr lang="zh-CN" altLang="en-US" sz="3200" dirty="0" smtClean="0"/>
              <a:t>优点</a:t>
            </a:r>
            <a:r>
              <a:rPr lang="en-US" altLang="zh-CN" sz="3200" dirty="0" smtClean="0"/>
              <a:t>:</a:t>
            </a:r>
            <a:endParaRPr lang="en-US" altLang="zh-CN" sz="3200" dirty="0"/>
          </a:p>
          <a:p>
            <a:endParaRPr lang="en-US" altLang="zh-CN" sz="3200" dirty="0" smtClean="0"/>
          </a:p>
          <a:p>
            <a:r>
              <a:rPr lang="zh-CN" altLang="en-US" sz="3200" dirty="0" smtClean="0"/>
              <a:t>教师技术要求不高</a:t>
            </a:r>
            <a:r>
              <a:rPr lang="en-US" altLang="zh-CN" sz="3200" dirty="0" smtClean="0"/>
              <a:t>;</a:t>
            </a:r>
          </a:p>
          <a:p>
            <a:r>
              <a:rPr lang="zh-CN" altLang="en-US" sz="3200" dirty="0" smtClean="0"/>
              <a:t>交互性好</a:t>
            </a:r>
            <a:r>
              <a:rPr lang="en-US" altLang="zh-CN" sz="3200" dirty="0" smtClean="0"/>
              <a:t>;</a:t>
            </a:r>
          </a:p>
          <a:p>
            <a:r>
              <a:rPr lang="zh-CN" altLang="en-US" sz="3200" dirty="0" smtClean="0"/>
              <a:t>学生课堂积极性高</a:t>
            </a:r>
            <a:r>
              <a:rPr lang="en-US" altLang="zh-CN" sz="3200" dirty="0" smtClean="0"/>
              <a:t>.</a:t>
            </a:r>
          </a:p>
          <a:p>
            <a:endParaRPr lang="en-US" altLang="zh-CN" sz="3200" dirty="0" smtClean="0"/>
          </a:p>
          <a:p>
            <a:endParaRPr lang="en-US" altLang="zh-CN" sz="3200" dirty="0"/>
          </a:p>
          <a:p>
            <a:endParaRPr lang="en-US" altLang="zh-CN" sz="3200" dirty="0"/>
          </a:p>
        </p:txBody>
      </p:sp>
      <p:sp>
        <p:nvSpPr>
          <p:cNvPr id="24" name="文本框 23"/>
          <p:cNvSpPr txBox="1"/>
          <p:nvPr/>
        </p:nvSpPr>
        <p:spPr>
          <a:xfrm>
            <a:off x="4987019" y="2564904"/>
            <a:ext cx="2795793" cy="4524315"/>
          </a:xfrm>
          <a:prstGeom prst="rect">
            <a:avLst/>
          </a:prstGeom>
          <a:solidFill>
            <a:schemeClr val="tx2">
              <a:lumMod val="20000"/>
              <a:lumOff val="80000"/>
            </a:schemeClr>
          </a:solidFill>
        </p:spPr>
        <p:txBody>
          <a:bodyPr wrap="square" rtlCol="0">
            <a:spAutoFit/>
          </a:bodyPr>
          <a:lstStyle/>
          <a:p>
            <a:r>
              <a:rPr lang="zh-CN" altLang="en-US" sz="3200" dirty="0" smtClean="0"/>
              <a:t>缺点</a:t>
            </a:r>
            <a:r>
              <a:rPr lang="en-US" altLang="zh-CN" sz="3200" dirty="0" smtClean="0"/>
              <a:t>:</a:t>
            </a:r>
            <a:endParaRPr lang="en-US" altLang="zh-CN" sz="3200" dirty="0"/>
          </a:p>
          <a:p>
            <a:endParaRPr lang="en-US" altLang="zh-CN" sz="3200" dirty="0" smtClean="0"/>
          </a:p>
          <a:p>
            <a:r>
              <a:rPr lang="zh-CN" altLang="en-US" sz="3200" dirty="0" smtClean="0"/>
              <a:t>初始投入大</a:t>
            </a:r>
            <a:r>
              <a:rPr lang="en-US" altLang="zh-CN" sz="3200" dirty="0" smtClean="0"/>
              <a:t>;</a:t>
            </a:r>
          </a:p>
          <a:p>
            <a:r>
              <a:rPr lang="zh-CN" altLang="en-US" sz="3200" dirty="0" smtClean="0"/>
              <a:t>网络要求高</a:t>
            </a:r>
            <a:r>
              <a:rPr lang="en-US" altLang="zh-CN" sz="3200" dirty="0" smtClean="0"/>
              <a:t>;</a:t>
            </a:r>
          </a:p>
          <a:p>
            <a:r>
              <a:rPr lang="zh-CN" altLang="en-US" sz="3200" dirty="0" smtClean="0"/>
              <a:t>两面学习进度把握需要研究</a:t>
            </a:r>
            <a:r>
              <a:rPr lang="en-US" altLang="zh-CN" sz="3200" dirty="0" smtClean="0"/>
              <a:t>.</a:t>
            </a:r>
          </a:p>
          <a:p>
            <a:endParaRPr lang="en-US" altLang="zh-CN" sz="3200" dirty="0"/>
          </a:p>
          <a:p>
            <a:endParaRPr lang="en-US" altLang="zh-CN" sz="3200" dirty="0" smtClean="0"/>
          </a:p>
          <a:p>
            <a:endParaRPr lang="en-US" altLang="zh-CN" sz="3200" dirty="0"/>
          </a:p>
        </p:txBody>
      </p:sp>
      <p:sp>
        <p:nvSpPr>
          <p:cNvPr id="25" name="标题 24"/>
          <p:cNvSpPr>
            <a:spLocks noGrp="1"/>
          </p:cNvSpPr>
          <p:nvPr>
            <p:ph type="title"/>
          </p:nvPr>
        </p:nvSpPr>
        <p:spPr/>
        <p:txBody>
          <a:bodyPr/>
          <a:lstStyle/>
          <a:p>
            <a:endParaRPr lang="zh-CN" altLang="en-US"/>
          </a:p>
        </p:txBody>
      </p:sp>
    </p:spTree>
    <p:extLst>
      <p:ext uri="{BB962C8B-B14F-4D97-AF65-F5344CB8AC3E}">
        <p14:creationId xmlns:p14="http://schemas.microsoft.com/office/powerpoint/2010/main" xmlns="" val="290585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Picture 2" descr="http://cwebmail.mail.126.com/js5/read/readdata.jsp?sid=mAyrYFLLQJWrxHxbNlLLyemFStDUkCCH&amp;mid=102:1tbiZgFcbkm%20T-QKsAAAsj&amp;part=2&amp;mode=inline&amp;l=read&amp;action=open_attach"/>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576" y="836712"/>
            <a:ext cx="7650848" cy="57381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210392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544232" y="1395673"/>
            <a:ext cx="5908088" cy="80919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椭圆 3"/>
          <p:cNvSpPr/>
          <p:nvPr/>
        </p:nvSpPr>
        <p:spPr>
          <a:xfrm>
            <a:off x="1187624" y="1196752"/>
            <a:ext cx="72008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84192" y="1264404"/>
            <a:ext cx="720080" cy="523220"/>
          </a:xfrm>
          <a:prstGeom prst="rect">
            <a:avLst/>
          </a:prstGeom>
          <a:noFill/>
        </p:spPr>
        <p:txBody>
          <a:bodyPr wrap="square" rtlCol="0">
            <a:spAutoFit/>
          </a:bodyPr>
          <a:lstStyle/>
          <a:p>
            <a:pPr algn="ctr"/>
            <a:r>
              <a:rPr lang="en-US" altLang="zh-CN" sz="2800" dirty="0" smtClean="0"/>
              <a:t>3</a:t>
            </a:r>
            <a:endParaRPr lang="zh-CN" altLang="en-US" sz="2800" dirty="0"/>
          </a:p>
        </p:txBody>
      </p:sp>
      <p:sp>
        <p:nvSpPr>
          <p:cNvPr id="7" name="文本框 6"/>
          <p:cNvSpPr txBox="1"/>
          <p:nvPr/>
        </p:nvSpPr>
        <p:spPr>
          <a:xfrm>
            <a:off x="1911136" y="1556792"/>
            <a:ext cx="5541183" cy="523220"/>
          </a:xfrm>
          <a:prstGeom prst="rect">
            <a:avLst/>
          </a:prstGeom>
          <a:noFill/>
        </p:spPr>
        <p:txBody>
          <a:bodyPr wrap="square" rtlCol="0">
            <a:spAutoFit/>
          </a:bodyPr>
          <a:lstStyle/>
          <a:p>
            <a:r>
              <a:rPr lang="zh-CN" altLang="en-US" sz="2800" dirty="0" smtClean="0"/>
              <a:t>利用网络平台开展教研</a:t>
            </a:r>
            <a:endParaRPr lang="zh-CN" altLang="en-US" sz="2800" dirty="0"/>
          </a:p>
        </p:txBody>
      </p:sp>
      <p:graphicFrame>
        <p:nvGraphicFramePr>
          <p:cNvPr id="25" name="图示 24"/>
          <p:cNvGraphicFramePr/>
          <p:nvPr>
            <p:extLst>
              <p:ext uri="{D42A27DB-BD31-4B8C-83A1-F6EECF244321}">
                <p14:modId xmlns:p14="http://schemas.microsoft.com/office/powerpoint/2010/main" xmlns="" val="3338350828"/>
              </p:ext>
            </p:extLst>
          </p:nvPr>
        </p:nvGraphicFramePr>
        <p:xfrm>
          <a:off x="1184192" y="2636911"/>
          <a:ext cx="6772183" cy="32403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标题 8"/>
          <p:cNvSpPr>
            <a:spLocks noGrp="1"/>
          </p:cNvSpPr>
          <p:nvPr>
            <p:ph type="title"/>
          </p:nvPr>
        </p:nvSpPr>
        <p:spPr/>
        <p:txBody>
          <a:bodyPr/>
          <a:lstStyle/>
          <a:p>
            <a:endParaRPr lang="zh-CN" altLang="en-US"/>
          </a:p>
        </p:txBody>
      </p:sp>
    </p:spTree>
    <p:extLst>
      <p:ext uri="{BB962C8B-B14F-4D97-AF65-F5344CB8AC3E}">
        <p14:creationId xmlns:p14="http://schemas.microsoft.com/office/powerpoint/2010/main" xmlns="" val="15172119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908720"/>
            <a:ext cx="7804841" cy="540172"/>
          </a:xfrm>
          <a:ln>
            <a:solidFill>
              <a:schemeClr val="accent1"/>
            </a:solidFill>
          </a:ln>
        </p:spPr>
        <p:txBody>
          <a:bodyPr>
            <a:noAutofit/>
          </a:bodyPr>
          <a:lstStyle/>
          <a:p>
            <a:r>
              <a:rPr lang="zh-CN" altLang="en-US" sz="2800" dirty="0" smtClean="0">
                <a:solidFill>
                  <a:schemeClr val="tx1"/>
                </a:solidFill>
              </a:rPr>
              <a:t>这是一节浙江东阳横店一中王老师</a:t>
            </a:r>
            <a:r>
              <a:rPr lang="zh-CN" altLang="en-US" sz="2800" dirty="0" smtClean="0"/>
              <a:t>上的语文课</a:t>
            </a:r>
            <a:endParaRPr lang="zh-CN" altLang="en-US" sz="2800" dirty="0"/>
          </a:p>
        </p:txBody>
      </p:sp>
      <p:pic>
        <p:nvPicPr>
          <p:cNvPr id="4" name="图片 3"/>
          <p:cNvPicPr>
            <a:picLocks noChangeAspect="1"/>
          </p:cNvPicPr>
          <p:nvPr/>
        </p:nvPicPr>
        <p:blipFill>
          <a:blip r:embed="rId2" cstate="print"/>
          <a:stretch>
            <a:fillRect/>
          </a:stretch>
        </p:blipFill>
        <p:spPr>
          <a:xfrm>
            <a:off x="323528" y="1700808"/>
            <a:ext cx="6351107" cy="3732095"/>
          </a:xfrm>
          <a:prstGeom prst="rect">
            <a:avLst/>
          </a:prstGeom>
        </p:spPr>
      </p:pic>
      <p:pic>
        <p:nvPicPr>
          <p:cNvPr id="6" name="图片 5"/>
          <p:cNvPicPr>
            <a:picLocks noChangeAspect="1"/>
          </p:cNvPicPr>
          <p:nvPr/>
        </p:nvPicPr>
        <p:blipFill>
          <a:blip r:embed="rId3"/>
          <a:stretch>
            <a:fillRect/>
          </a:stretch>
        </p:blipFill>
        <p:spPr>
          <a:xfrm>
            <a:off x="4485642" y="1990478"/>
            <a:ext cx="4377986" cy="3442425"/>
          </a:xfrm>
          <a:prstGeom prst="rect">
            <a:avLst/>
          </a:prstGeom>
        </p:spPr>
      </p:pic>
      <p:pic>
        <p:nvPicPr>
          <p:cNvPr id="7" name="图片 6"/>
          <p:cNvPicPr>
            <a:picLocks noChangeAspect="1"/>
          </p:cNvPicPr>
          <p:nvPr/>
        </p:nvPicPr>
        <p:blipFill>
          <a:blip r:embed="rId4"/>
          <a:stretch>
            <a:fillRect/>
          </a:stretch>
        </p:blipFill>
        <p:spPr>
          <a:xfrm>
            <a:off x="323528" y="1700808"/>
            <a:ext cx="4118958" cy="4926613"/>
          </a:xfrm>
          <a:prstGeom prst="rect">
            <a:avLst/>
          </a:prstGeom>
        </p:spPr>
      </p:pic>
    </p:spTree>
    <p:extLst>
      <p:ext uri="{BB962C8B-B14F-4D97-AF65-F5344CB8AC3E}">
        <p14:creationId xmlns:p14="http://schemas.microsoft.com/office/powerpoint/2010/main" xmlns="" val="35163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908720"/>
            <a:ext cx="7804841" cy="540172"/>
          </a:xfrm>
          <a:ln>
            <a:solidFill>
              <a:schemeClr val="accent1"/>
            </a:solidFill>
          </a:ln>
        </p:spPr>
        <p:txBody>
          <a:bodyPr>
            <a:noAutofit/>
          </a:bodyPr>
          <a:lstStyle/>
          <a:p>
            <a:r>
              <a:rPr lang="zh-CN" altLang="en-US" sz="2800" dirty="0" smtClean="0">
                <a:solidFill>
                  <a:schemeClr val="tx1"/>
                </a:solidFill>
              </a:rPr>
              <a:t>这是一节浙江东阳横店一中王老师</a:t>
            </a:r>
            <a:r>
              <a:rPr lang="zh-CN" altLang="en-US" sz="2800" dirty="0" smtClean="0"/>
              <a:t>上的语文课</a:t>
            </a:r>
            <a:endParaRPr lang="zh-CN" altLang="en-US" sz="2800" dirty="0"/>
          </a:p>
        </p:txBody>
      </p:sp>
      <p:pic>
        <p:nvPicPr>
          <p:cNvPr id="8" name="图片 7"/>
          <p:cNvPicPr>
            <a:picLocks noChangeAspect="1"/>
          </p:cNvPicPr>
          <p:nvPr/>
        </p:nvPicPr>
        <p:blipFill>
          <a:blip r:embed="rId2"/>
          <a:stretch>
            <a:fillRect/>
          </a:stretch>
        </p:blipFill>
        <p:spPr>
          <a:xfrm>
            <a:off x="323528" y="1546087"/>
            <a:ext cx="8626713" cy="5311913"/>
          </a:xfrm>
          <a:prstGeom prst="rect">
            <a:avLst/>
          </a:prstGeom>
        </p:spPr>
      </p:pic>
    </p:spTree>
    <p:extLst>
      <p:ext uri="{BB962C8B-B14F-4D97-AF65-F5344CB8AC3E}">
        <p14:creationId xmlns:p14="http://schemas.microsoft.com/office/powerpoint/2010/main" xmlns="" val="378021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31210" y="1832838"/>
            <a:ext cx="5680472" cy="324148"/>
          </a:xfrm>
        </p:spPr>
        <p:txBody>
          <a:bodyPr>
            <a:noAutofit/>
          </a:bodyPr>
          <a:lstStyle/>
          <a:p>
            <a:r>
              <a:rPr lang="zh-CN" altLang="en-US" sz="2475" dirty="0">
                <a:latin typeface="黑体" panose="02010609060101010101" pitchFamily="49" charset="-122"/>
                <a:ea typeface="黑体" panose="02010609060101010101" pitchFamily="49" charset="-122"/>
              </a:rPr>
              <a:t>教师网络学习</a:t>
            </a:r>
          </a:p>
        </p:txBody>
      </p:sp>
      <p:pic>
        <p:nvPicPr>
          <p:cNvPr id="4" name="图片 3"/>
          <p:cNvPicPr>
            <a:picLocks noChangeAspect="1"/>
          </p:cNvPicPr>
          <p:nvPr/>
        </p:nvPicPr>
        <p:blipFill>
          <a:blip r:embed="rId2" cstate="print"/>
          <a:stretch>
            <a:fillRect/>
          </a:stretch>
        </p:blipFill>
        <p:spPr>
          <a:xfrm>
            <a:off x="1431210" y="2314361"/>
            <a:ext cx="3591864" cy="1695855"/>
          </a:xfrm>
          <a:prstGeom prst="rect">
            <a:avLst/>
          </a:prstGeom>
        </p:spPr>
      </p:pic>
      <p:pic>
        <p:nvPicPr>
          <p:cNvPr id="3" name="图片 2"/>
          <p:cNvPicPr>
            <a:picLocks noChangeAspect="1"/>
          </p:cNvPicPr>
          <p:nvPr/>
        </p:nvPicPr>
        <p:blipFill>
          <a:blip r:embed="rId3" cstate="print"/>
          <a:stretch>
            <a:fillRect/>
          </a:stretch>
        </p:blipFill>
        <p:spPr>
          <a:xfrm>
            <a:off x="3981393" y="3382710"/>
            <a:ext cx="3570409" cy="1633351"/>
          </a:xfrm>
          <a:prstGeom prst="rect">
            <a:avLst/>
          </a:prstGeom>
        </p:spPr>
      </p:pic>
      <p:sp>
        <p:nvSpPr>
          <p:cNvPr id="5" name="文本框 4"/>
          <p:cNvSpPr txBox="1"/>
          <p:nvPr/>
        </p:nvSpPr>
        <p:spPr>
          <a:xfrm>
            <a:off x="5288661" y="2519600"/>
            <a:ext cx="2492990" cy="369332"/>
          </a:xfrm>
          <a:prstGeom prst="rect">
            <a:avLst/>
          </a:prstGeom>
          <a:noFill/>
          <a:ln>
            <a:solidFill>
              <a:srgbClr val="00B0F0"/>
            </a:solidFill>
          </a:ln>
        </p:spPr>
        <p:txBody>
          <a:bodyPr wrap="none" rtlCol="0">
            <a:spAutoFit/>
          </a:bodyPr>
          <a:lstStyle/>
          <a:p>
            <a:r>
              <a:rPr lang="zh-CN" altLang="en-US" dirty="0">
                <a:latin typeface="黑体" panose="02010609060101010101" pitchFamily="49" charset="-122"/>
                <a:ea typeface="黑体" panose="02010609060101010101" pitchFamily="49" charset="-122"/>
              </a:rPr>
              <a:t>网络培训与研修一体化</a:t>
            </a:r>
          </a:p>
        </p:txBody>
      </p:sp>
      <p:sp>
        <p:nvSpPr>
          <p:cNvPr id="6" name="文本框 5"/>
          <p:cNvSpPr txBox="1"/>
          <p:nvPr/>
        </p:nvSpPr>
        <p:spPr>
          <a:xfrm>
            <a:off x="1431210" y="4348670"/>
            <a:ext cx="2492990" cy="369332"/>
          </a:xfrm>
          <a:prstGeom prst="rect">
            <a:avLst/>
          </a:prstGeom>
          <a:noFill/>
          <a:ln>
            <a:solidFill>
              <a:srgbClr val="00B0F0"/>
            </a:solidFill>
          </a:ln>
        </p:spPr>
        <p:txBody>
          <a:bodyPr wrap="none" rtlCol="0">
            <a:spAutoFit/>
          </a:bodyPr>
          <a:lstStyle/>
          <a:p>
            <a:r>
              <a:rPr lang="zh-CN" altLang="en-US" dirty="0">
                <a:latin typeface="黑体" panose="02010609060101010101" pitchFamily="49" charset="-122"/>
                <a:ea typeface="黑体" panose="02010609060101010101" pitchFamily="49" charset="-122"/>
              </a:rPr>
              <a:t>每年培训人数超过百万</a:t>
            </a:r>
          </a:p>
        </p:txBody>
      </p:sp>
    </p:spTree>
    <p:extLst>
      <p:ext uri="{BB962C8B-B14F-4D97-AF65-F5344CB8AC3E}">
        <p14:creationId xmlns:p14="http://schemas.microsoft.com/office/powerpoint/2010/main" xmlns="" val="1757455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544232" y="1395673"/>
            <a:ext cx="5908088" cy="80919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椭圆 3"/>
          <p:cNvSpPr/>
          <p:nvPr/>
        </p:nvSpPr>
        <p:spPr>
          <a:xfrm>
            <a:off x="1187624" y="1196752"/>
            <a:ext cx="72008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84192" y="1264404"/>
            <a:ext cx="720080" cy="523220"/>
          </a:xfrm>
          <a:prstGeom prst="rect">
            <a:avLst/>
          </a:prstGeom>
          <a:noFill/>
        </p:spPr>
        <p:txBody>
          <a:bodyPr wrap="square" rtlCol="0">
            <a:spAutoFit/>
          </a:bodyPr>
          <a:lstStyle/>
          <a:p>
            <a:pPr algn="ctr"/>
            <a:r>
              <a:rPr lang="en-US" altLang="zh-CN" sz="2800" dirty="0" smtClean="0"/>
              <a:t>3</a:t>
            </a:r>
            <a:endParaRPr lang="zh-CN" altLang="en-US" sz="2800" dirty="0"/>
          </a:p>
        </p:txBody>
      </p:sp>
      <p:sp>
        <p:nvSpPr>
          <p:cNvPr id="7" name="文本框 6"/>
          <p:cNvSpPr txBox="1"/>
          <p:nvPr/>
        </p:nvSpPr>
        <p:spPr>
          <a:xfrm>
            <a:off x="1911136" y="1556792"/>
            <a:ext cx="5541183" cy="523220"/>
          </a:xfrm>
          <a:prstGeom prst="rect">
            <a:avLst/>
          </a:prstGeom>
          <a:noFill/>
        </p:spPr>
        <p:txBody>
          <a:bodyPr wrap="square" rtlCol="0">
            <a:spAutoFit/>
          </a:bodyPr>
          <a:lstStyle/>
          <a:p>
            <a:r>
              <a:rPr lang="zh-CN" altLang="en-US" sz="2800" dirty="0" smtClean="0"/>
              <a:t>利用网络平台开展教研</a:t>
            </a:r>
            <a:endParaRPr lang="zh-CN" altLang="en-US" sz="2800" dirty="0"/>
          </a:p>
        </p:txBody>
      </p:sp>
      <p:graphicFrame>
        <p:nvGraphicFramePr>
          <p:cNvPr id="25" name="图示 24"/>
          <p:cNvGraphicFramePr/>
          <p:nvPr>
            <p:extLst/>
          </p:nvPr>
        </p:nvGraphicFramePr>
        <p:xfrm>
          <a:off x="1184192" y="2636911"/>
          <a:ext cx="6772183" cy="32403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文本框 8"/>
          <p:cNvSpPr txBox="1"/>
          <p:nvPr/>
        </p:nvSpPr>
        <p:spPr>
          <a:xfrm>
            <a:off x="264039" y="2620354"/>
            <a:ext cx="3659889" cy="4524315"/>
          </a:xfrm>
          <a:prstGeom prst="rect">
            <a:avLst/>
          </a:prstGeom>
          <a:solidFill>
            <a:schemeClr val="tx2">
              <a:lumMod val="20000"/>
              <a:lumOff val="80000"/>
            </a:schemeClr>
          </a:solidFill>
        </p:spPr>
        <p:txBody>
          <a:bodyPr wrap="square" rtlCol="0">
            <a:spAutoFit/>
          </a:bodyPr>
          <a:lstStyle/>
          <a:p>
            <a:r>
              <a:rPr lang="zh-CN" altLang="en-US" sz="3200" dirty="0" smtClean="0"/>
              <a:t>优点</a:t>
            </a:r>
            <a:r>
              <a:rPr lang="en-US" altLang="zh-CN" sz="3200" dirty="0" smtClean="0"/>
              <a:t>:</a:t>
            </a:r>
            <a:endParaRPr lang="en-US" altLang="zh-CN" sz="3200" dirty="0"/>
          </a:p>
          <a:p>
            <a:endParaRPr lang="en-US" altLang="zh-CN" sz="3200" dirty="0" smtClean="0"/>
          </a:p>
          <a:p>
            <a:r>
              <a:rPr lang="zh-CN" altLang="en-US" sz="3200" dirty="0" smtClean="0"/>
              <a:t>教师技术要求不高</a:t>
            </a:r>
            <a:r>
              <a:rPr lang="en-US" altLang="zh-CN" sz="3200" dirty="0" smtClean="0"/>
              <a:t>;</a:t>
            </a:r>
          </a:p>
          <a:p>
            <a:r>
              <a:rPr lang="zh-CN" altLang="en-US" sz="3200" dirty="0" smtClean="0"/>
              <a:t>交互性好</a:t>
            </a:r>
            <a:r>
              <a:rPr lang="en-US" altLang="zh-CN" sz="3200" dirty="0" smtClean="0"/>
              <a:t>;</a:t>
            </a:r>
          </a:p>
          <a:p>
            <a:r>
              <a:rPr lang="zh-CN" altLang="en-US" sz="3200" dirty="0" smtClean="0"/>
              <a:t>方便教师克服工学矛盾</a:t>
            </a:r>
            <a:r>
              <a:rPr lang="en-US" altLang="zh-CN" sz="3200" dirty="0" smtClean="0"/>
              <a:t>.</a:t>
            </a:r>
          </a:p>
          <a:p>
            <a:endParaRPr lang="en-US" altLang="zh-CN" sz="3200" dirty="0" smtClean="0"/>
          </a:p>
          <a:p>
            <a:endParaRPr lang="en-US" altLang="zh-CN" sz="3200" dirty="0"/>
          </a:p>
          <a:p>
            <a:endParaRPr lang="en-US" altLang="zh-CN" sz="3200" dirty="0"/>
          </a:p>
        </p:txBody>
      </p:sp>
      <p:sp>
        <p:nvSpPr>
          <p:cNvPr id="10" name="文本框 9"/>
          <p:cNvSpPr txBox="1"/>
          <p:nvPr/>
        </p:nvSpPr>
        <p:spPr>
          <a:xfrm>
            <a:off x="4987019" y="2620354"/>
            <a:ext cx="3329397" cy="4031873"/>
          </a:xfrm>
          <a:prstGeom prst="rect">
            <a:avLst/>
          </a:prstGeom>
          <a:solidFill>
            <a:schemeClr val="tx2">
              <a:lumMod val="20000"/>
              <a:lumOff val="80000"/>
            </a:schemeClr>
          </a:solidFill>
        </p:spPr>
        <p:txBody>
          <a:bodyPr wrap="square" rtlCol="0">
            <a:spAutoFit/>
          </a:bodyPr>
          <a:lstStyle/>
          <a:p>
            <a:r>
              <a:rPr lang="zh-CN" altLang="en-US" sz="3200" dirty="0" smtClean="0"/>
              <a:t>缺点</a:t>
            </a:r>
            <a:r>
              <a:rPr lang="en-US" altLang="zh-CN" sz="3200" dirty="0" smtClean="0"/>
              <a:t>:</a:t>
            </a:r>
            <a:endParaRPr lang="en-US" altLang="zh-CN" sz="3200" dirty="0"/>
          </a:p>
          <a:p>
            <a:endParaRPr lang="en-US" altLang="zh-CN" sz="3200" dirty="0" smtClean="0"/>
          </a:p>
          <a:p>
            <a:r>
              <a:rPr lang="zh-CN" altLang="en-US" sz="3200" dirty="0" smtClean="0"/>
              <a:t>需要平台支持</a:t>
            </a:r>
            <a:r>
              <a:rPr lang="en-US" altLang="zh-CN" sz="3200" dirty="0" smtClean="0"/>
              <a:t>;</a:t>
            </a:r>
          </a:p>
          <a:p>
            <a:r>
              <a:rPr lang="zh-CN" altLang="en-US" sz="3200" dirty="0" smtClean="0"/>
              <a:t>效果依赖于引领</a:t>
            </a:r>
            <a:r>
              <a:rPr lang="en-US" altLang="zh-CN" sz="3200" dirty="0"/>
              <a:t>.</a:t>
            </a:r>
            <a:endParaRPr lang="en-US" altLang="zh-CN" sz="3200" dirty="0" smtClean="0"/>
          </a:p>
          <a:p>
            <a:r>
              <a:rPr lang="en-US" altLang="zh-CN" sz="3200" dirty="0" smtClean="0"/>
              <a:t>.</a:t>
            </a:r>
          </a:p>
          <a:p>
            <a:endParaRPr lang="en-US" altLang="zh-CN" sz="3200" dirty="0"/>
          </a:p>
          <a:p>
            <a:endParaRPr lang="en-US" altLang="zh-CN" sz="3200" dirty="0" smtClean="0"/>
          </a:p>
          <a:p>
            <a:endParaRPr lang="en-US" altLang="zh-CN" sz="3200" dirty="0"/>
          </a:p>
        </p:txBody>
      </p:sp>
      <p:sp>
        <p:nvSpPr>
          <p:cNvPr id="11" name="文本框 10"/>
          <p:cNvSpPr txBox="1"/>
          <p:nvPr/>
        </p:nvSpPr>
        <p:spPr>
          <a:xfrm>
            <a:off x="264039" y="2620354"/>
            <a:ext cx="3659889" cy="4031873"/>
          </a:xfrm>
          <a:prstGeom prst="rect">
            <a:avLst/>
          </a:prstGeom>
          <a:solidFill>
            <a:schemeClr val="tx2">
              <a:lumMod val="20000"/>
              <a:lumOff val="80000"/>
            </a:schemeClr>
          </a:solidFill>
        </p:spPr>
        <p:txBody>
          <a:bodyPr wrap="square" rtlCol="0">
            <a:spAutoFit/>
          </a:bodyPr>
          <a:lstStyle/>
          <a:p>
            <a:r>
              <a:rPr lang="zh-CN" altLang="en-US" sz="3200" dirty="0" smtClean="0"/>
              <a:t>优点</a:t>
            </a:r>
            <a:r>
              <a:rPr lang="en-US" altLang="zh-CN" sz="3200" dirty="0" smtClean="0"/>
              <a:t>:</a:t>
            </a:r>
          </a:p>
          <a:p>
            <a:endParaRPr lang="en-US" altLang="zh-CN" sz="3200" dirty="0"/>
          </a:p>
          <a:p>
            <a:r>
              <a:rPr lang="zh-CN" altLang="en-US" sz="3200" dirty="0" smtClean="0"/>
              <a:t>借办发展</a:t>
            </a:r>
            <a:endParaRPr lang="en-US" altLang="zh-CN" sz="3200" dirty="0" smtClean="0"/>
          </a:p>
          <a:p>
            <a:r>
              <a:rPr lang="zh-CN" altLang="en-US" sz="3200" dirty="0" smtClean="0"/>
              <a:t>平台宽广</a:t>
            </a:r>
            <a:endParaRPr lang="en-US" altLang="zh-CN" sz="3200" dirty="0" smtClean="0"/>
          </a:p>
          <a:p>
            <a:r>
              <a:rPr lang="zh-CN" altLang="en-US" sz="3200" dirty="0" smtClean="0"/>
              <a:t>资源共享面宽</a:t>
            </a:r>
            <a:endParaRPr lang="en-US" altLang="zh-CN" sz="3200" dirty="0" smtClean="0"/>
          </a:p>
          <a:p>
            <a:endParaRPr lang="en-US" altLang="zh-CN" sz="3200" dirty="0" smtClean="0"/>
          </a:p>
          <a:p>
            <a:endParaRPr lang="en-US" altLang="zh-CN" sz="3200" dirty="0"/>
          </a:p>
          <a:p>
            <a:endParaRPr lang="en-US" altLang="zh-CN" sz="3200" dirty="0"/>
          </a:p>
        </p:txBody>
      </p:sp>
      <p:sp>
        <p:nvSpPr>
          <p:cNvPr id="12" name="标题 1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xmlns="" val="60616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stretch>
            <a:fillRect/>
          </a:stretch>
        </p:blipFill>
        <p:spPr>
          <a:xfrm>
            <a:off x="4500562" y="1714488"/>
            <a:ext cx="4000528" cy="2444767"/>
          </a:xfrm>
          <a:prstGeom prst="rect">
            <a:avLst/>
          </a:prstGeom>
        </p:spPr>
      </p:pic>
      <p:pic>
        <p:nvPicPr>
          <p:cNvPr id="12" name="图片 11"/>
          <p:cNvPicPr>
            <a:picLocks noChangeAspect="1"/>
          </p:cNvPicPr>
          <p:nvPr/>
        </p:nvPicPr>
        <p:blipFill>
          <a:blip r:embed="rId3"/>
          <a:stretch>
            <a:fillRect/>
          </a:stretch>
        </p:blipFill>
        <p:spPr>
          <a:xfrm>
            <a:off x="4429092" y="4143380"/>
            <a:ext cx="4714908" cy="2714620"/>
          </a:xfrm>
          <a:prstGeom prst="rect">
            <a:avLst/>
          </a:prstGeom>
        </p:spPr>
      </p:pic>
      <p:sp>
        <p:nvSpPr>
          <p:cNvPr id="5" name="圆角矩形 4"/>
          <p:cNvSpPr/>
          <p:nvPr/>
        </p:nvSpPr>
        <p:spPr>
          <a:xfrm>
            <a:off x="1617956" y="1102836"/>
            <a:ext cx="5908088" cy="80919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椭圆 3"/>
          <p:cNvSpPr/>
          <p:nvPr/>
        </p:nvSpPr>
        <p:spPr>
          <a:xfrm>
            <a:off x="1261348" y="903915"/>
            <a:ext cx="72008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257916" y="971567"/>
            <a:ext cx="720080" cy="523220"/>
          </a:xfrm>
          <a:prstGeom prst="rect">
            <a:avLst/>
          </a:prstGeom>
          <a:noFill/>
        </p:spPr>
        <p:txBody>
          <a:bodyPr wrap="square" rtlCol="0">
            <a:spAutoFit/>
          </a:bodyPr>
          <a:lstStyle/>
          <a:p>
            <a:pPr algn="ctr"/>
            <a:r>
              <a:rPr lang="en-US" altLang="zh-CN" sz="2800" dirty="0" smtClean="0"/>
              <a:t>4</a:t>
            </a:r>
            <a:endParaRPr lang="zh-CN" altLang="en-US" sz="2800" dirty="0"/>
          </a:p>
        </p:txBody>
      </p:sp>
      <p:sp>
        <p:nvSpPr>
          <p:cNvPr id="7" name="文本框 6"/>
          <p:cNvSpPr txBox="1"/>
          <p:nvPr/>
        </p:nvSpPr>
        <p:spPr>
          <a:xfrm>
            <a:off x="1984860" y="1263955"/>
            <a:ext cx="5541183" cy="523220"/>
          </a:xfrm>
          <a:prstGeom prst="rect">
            <a:avLst/>
          </a:prstGeom>
          <a:noFill/>
        </p:spPr>
        <p:txBody>
          <a:bodyPr wrap="square" rtlCol="0">
            <a:spAutoFit/>
          </a:bodyPr>
          <a:lstStyle/>
          <a:p>
            <a:r>
              <a:rPr lang="zh-CN" altLang="en-US" sz="2800" dirty="0" smtClean="0"/>
              <a:t>利用网络学习空间学与教</a:t>
            </a:r>
            <a:endParaRPr lang="zh-CN" altLang="en-US" sz="2800" dirty="0"/>
          </a:p>
        </p:txBody>
      </p:sp>
      <p:pic>
        <p:nvPicPr>
          <p:cNvPr id="3" name="图片 2"/>
          <p:cNvPicPr>
            <a:picLocks noChangeAspect="1"/>
          </p:cNvPicPr>
          <p:nvPr/>
        </p:nvPicPr>
        <p:blipFill>
          <a:blip r:embed="rId4"/>
          <a:stretch>
            <a:fillRect/>
          </a:stretch>
        </p:blipFill>
        <p:spPr>
          <a:xfrm>
            <a:off x="285720" y="3000372"/>
            <a:ext cx="4108482" cy="3167537"/>
          </a:xfrm>
          <a:prstGeom prst="rect">
            <a:avLst/>
          </a:prstGeom>
        </p:spPr>
      </p:pic>
      <p:sp>
        <p:nvSpPr>
          <p:cNvPr id="10" name="标题 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xmlns="" val="39655567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5" descr="p9 副本副本2"/>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31992"/>
            <a:ext cx="8640960" cy="5917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1953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1124744"/>
            <a:ext cx="8208912" cy="692150"/>
          </a:xfrm>
        </p:spPr>
        <p:txBody>
          <a:bodyPr/>
          <a:lstStyle/>
          <a:p>
            <a:pPr algn="ctr">
              <a:lnSpc>
                <a:spcPct val="150000"/>
              </a:lnSpc>
            </a:pPr>
            <a:r>
              <a:rPr lang="en-US" altLang="zh-CN" dirty="0" err="1" smtClean="0">
                <a:solidFill>
                  <a:srgbClr val="000066"/>
                </a:solidFill>
                <a:effectLst>
                  <a:outerShdw blurRad="38100" dist="38100" dir="2700000" algn="tl">
                    <a:srgbClr val="C0C0C0"/>
                  </a:outerShdw>
                </a:effectLst>
              </a:rPr>
              <a:t>临泽县国家教育资源公共服务平台规模化应用试点</a:t>
            </a:r>
            <a:r>
              <a:rPr lang="zh-CN" altLang="en-US" dirty="0" smtClean="0">
                <a:solidFill>
                  <a:srgbClr val="000066"/>
                </a:solidFill>
                <a:effectLst>
                  <a:outerShdw blurRad="38100" dist="38100" dir="2700000" algn="tl">
                    <a:srgbClr val="C0C0C0"/>
                  </a:outerShdw>
                </a:effectLst>
              </a:rPr>
              <a:t>初步做到了有教师每天进空间用空间</a:t>
            </a:r>
            <a:endParaRPr lang="zh-CN" altLang="en-US" dirty="0"/>
          </a:p>
        </p:txBody>
      </p:sp>
      <p:sp>
        <p:nvSpPr>
          <p:cNvPr id="3" name="内容占位符 2"/>
          <p:cNvSpPr>
            <a:spLocks noGrp="1"/>
          </p:cNvSpPr>
          <p:nvPr>
            <p:ph idx="1"/>
          </p:nvPr>
        </p:nvSpPr>
        <p:spPr>
          <a:xfrm>
            <a:off x="1115616" y="2348880"/>
            <a:ext cx="5702300" cy="4191397"/>
          </a:xfrm>
        </p:spPr>
        <p:txBody>
          <a:bodyPr/>
          <a:lstStyle/>
          <a:p>
            <a:pPr>
              <a:lnSpc>
                <a:spcPct val="150000"/>
              </a:lnSpc>
            </a:pPr>
            <a:r>
              <a:rPr lang="zh-CN" altLang="en-US" sz="2800" dirty="0" smtClean="0"/>
              <a:t>教师双推双学</a:t>
            </a:r>
            <a:endParaRPr lang="en-US" altLang="zh-CN" sz="2800" dirty="0" smtClean="0"/>
          </a:p>
          <a:p>
            <a:pPr>
              <a:lnSpc>
                <a:spcPct val="150000"/>
              </a:lnSpc>
            </a:pPr>
            <a:r>
              <a:rPr lang="zh-CN" altLang="en-US" sz="2800" dirty="0" smtClean="0"/>
              <a:t>利用微课探索学生自主学习模式</a:t>
            </a:r>
            <a:endParaRPr lang="en-US" altLang="zh-CN" sz="2800" dirty="0" smtClean="0"/>
          </a:p>
          <a:p>
            <a:pPr>
              <a:lnSpc>
                <a:spcPct val="150000"/>
              </a:lnSpc>
            </a:pPr>
            <a:r>
              <a:rPr lang="zh-CN" altLang="en-US" sz="2800" dirty="0" smtClean="0"/>
              <a:t>开展资源应用</a:t>
            </a:r>
            <a:endParaRPr lang="en-US" altLang="zh-CN" sz="2800" dirty="0" smtClean="0"/>
          </a:p>
          <a:p>
            <a:pPr>
              <a:lnSpc>
                <a:spcPct val="150000"/>
              </a:lnSpc>
            </a:pPr>
            <a:r>
              <a:rPr lang="zh-CN" altLang="en-US" sz="2800" dirty="0" smtClean="0"/>
              <a:t>班级空间活动</a:t>
            </a:r>
            <a:endParaRPr lang="en-US" altLang="zh-CN" sz="2800" dirty="0" smtClean="0"/>
          </a:p>
          <a:p>
            <a:pPr>
              <a:lnSpc>
                <a:spcPct val="150000"/>
              </a:lnSpc>
            </a:pPr>
            <a:r>
              <a:rPr lang="zh-CN" altLang="en-US" sz="2800" dirty="0" smtClean="0"/>
              <a:t>开展网络教研</a:t>
            </a:r>
            <a:endParaRPr lang="en-US" altLang="zh-CN" sz="2800" dirty="0" smtClean="0"/>
          </a:p>
          <a:p>
            <a:pPr>
              <a:lnSpc>
                <a:spcPct val="150000"/>
              </a:lnSpc>
            </a:pPr>
            <a:r>
              <a:rPr lang="zh-CN" altLang="en-US" sz="2800" dirty="0" smtClean="0"/>
              <a:t>开展家校交流</a:t>
            </a:r>
            <a:endParaRPr lang="zh-CN" altLang="en-US" sz="2800" dirty="0"/>
          </a:p>
        </p:txBody>
      </p:sp>
    </p:spTree>
    <p:extLst>
      <p:ext uri="{BB962C8B-B14F-4D97-AF65-F5344CB8AC3E}">
        <p14:creationId xmlns:p14="http://schemas.microsoft.com/office/powerpoint/2010/main" xmlns="" val="21876848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a:grpSpLocks/>
          </p:cNvGrpSpPr>
          <p:nvPr/>
        </p:nvGrpSpPr>
        <p:grpSpPr bwMode="auto">
          <a:xfrm>
            <a:off x="628651" y="2536197"/>
            <a:ext cx="4885181" cy="2943345"/>
            <a:chOff x="2034964" y="1487239"/>
            <a:chExt cx="4553260" cy="4633838"/>
          </a:xfrm>
        </p:grpSpPr>
        <p:sp>
          <p:nvSpPr>
            <p:cNvPr id="3" name="圆角矩形 2"/>
            <p:cNvSpPr/>
            <p:nvPr/>
          </p:nvSpPr>
          <p:spPr bwMode="auto">
            <a:xfrm>
              <a:off x="2287394" y="2603958"/>
              <a:ext cx="3816610" cy="1079260"/>
            </a:xfrm>
            <a:prstGeom prst="roundRect">
              <a:avLst/>
            </a:prstGeom>
            <a:solidFill>
              <a:schemeClr val="bg1"/>
            </a:solidFill>
            <a:ln w="38100" cap="flat" cmpd="sng" algn="ctr">
              <a:solidFill>
                <a:srgbClr val="0070C0"/>
              </a:solidFill>
              <a:prstDash val="solid"/>
              <a:headEnd/>
              <a:tailEnd/>
            </a:ln>
            <a:effectLst>
              <a:outerShdw blurRad="40000" dist="20000" dir="5400000" rotWithShape="0">
                <a:srgbClr val="000000">
                  <a:alpha val="38000"/>
                </a:srgbClr>
              </a:outerShdw>
            </a:effectLst>
          </p:spPr>
          <p:txBody>
            <a:bodyPr wrap="none" anchor="ctr"/>
            <a:lstStyle/>
            <a:p>
              <a:pPr algn="ctr">
                <a:defRPr/>
              </a:pPr>
              <a:r>
                <a:rPr lang="zh-CN" altLang="en-US" sz="1350" kern="0" dirty="0">
                  <a:solidFill>
                    <a:srgbClr val="FF0000"/>
                  </a:solidFill>
                  <a:latin typeface="Arial"/>
                  <a:ea typeface="宋体"/>
                </a:rPr>
                <a:t>优质教育资源班班通</a:t>
              </a:r>
            </a:p>
          </p:txBody>
        </p:sp>
        <p:sp>
          <p:nvSpPr>
            <p:cNvPr id="4" name="圆角矩形 3"/>
            <p:cNvSpPr/>
            <p:nvPr/>
          </p:nvSpPr>
          <p:spPr bwMode="auto">
            <a:xfrm>
              <a:off x="2311208" y="3751466"/>
              <a:ext cx="3816610" cy="1079260"/>
            </a:xfrm>
            <a:prstGeom prst="roundRect">
              <a:avLst/>
            </a:prstGeom>
            <a:solidFill>
              <a:schemeClr val="bg1"/>
            </a:solidFill>
            <a:ln w="38100" cap="flat" cmpd="sng" algn="ctr">
              <a:solidFill>
                <a:srgbClr val="0070C0"/>
              </a:solidFill>
              <a:prstDash val="solid"/>
              <a:headEnd/>
              <a:tailEnd/>
            </a:ln>
            <a:effectLst>
              <a:outerShdw blurRad="40000" dist="20000" dir="5400000" rotWithShape="0">
                <a:srgbClr val="000000">
                  <a:alpha val="38000"/>
                </a:srgbClr>
              </a:outerShdw>
            </a:effectLst>
          </p:spPr>
          <p:txBody>
            <a:bodyPr wrap="none" anchor="ctr"/>
            <a:lstStyle/>
            <a:p>
              <a:pPr algn="ctr">
                <a:defRPr/>
              </a:pPr>
              <a:r>
                <a:rPr lang="zh-CN" altLang="en-US" sz="1575" kern="0" dirty="0">
                  <a:solidFill>
                    <a:srgbClr val="FF0000"/>
                  </a:solidFill>
                  <a:latin typeface="Arial"/>
                  <a:ea typeface="宋体"/>
                </a:rPr>
                <a:t>宽带网络校校通</a:t>
              </a:r>
            </a:p>
          </p:txBody>
        </p:sp>
        <p:sp>
          <p:nvSpPr>
            <p:cNvPr id="5" name="圆角矩形 4"/>
            <p:cNvSpPr/>
            <p:nvPr/>
          </p:nvSpPr>
          <p:spPr bwMode="auto">
            <a:xfrm>
              <a:off x="2269386" y="1487239"/>
              <a:ext cx="3816610" cy="1080848"/>
            </a:xfrm>
            <a:prstGeom prst="roundRect">
              <a:avLst/>
            </a:prstGeom>
            <a:noFill/>
            <a:ln w="38100" cap="flat" cmpd="sng" algn="ctr">
              <a:solidFill>
                <a:srgbClr val="0070C0"/>
              </a:solidFill>
              <a:prstDash val="solid"/>
              <a:headEnd/>
              <a:tailEnd/>
            </a:ln>
            <a:effectLst>
              <a:outerShdw blurRad="40000" dist="20000" dir="5400000" rotWithShape="0">
                <a:srgbClr val="000000">
                  <a:alpha val="38000"/>
                </a:srgbClr>
              </a:outerShdw>
            </a:effectLst>
          </p:spPr>
          <p:txBody>
            <a:bodyPr wrap="none" anchor="ctr"/>
            <a:lstStyle/>
            <a:p>
              <a:pPr algn="ctr">
                <a:defRPr/>
              </a:pPr>
              <a:r>
                <a:rPr lang="zh-CN" altLang="en-US" sz="1350" kern="0" dirty="0">
                  <a:solidFill>
                    <a:srgbClr val="FF0000"/>
                  </a:solidFill>
                  <a:latin typeface="Arial"/>
                  <a:ea typeface="宋体"/>
                </a:rPr>
                <a:t>网络学习空间人人通</a:t>
              </a:r>
            </a:p>
          </p:txBody>
        </p:sp>
        <p:sp>
          <p:nvSpPr>
            <p:cNvPr id="6" name="矩形 5"/>
            <p:cNvSpPr/>
            <p:nvPr/>
          </p:nvSpPr>
          <p:spPr bwMode="auto">
            <a:xfrm>
              <a:off x="2034964" y="5103716"/>
              <a:ext cx="2160735" cy="1007838"/>
            </a:xfrm>
            <a:prstGeom prst="rect">
              <a:avLst/>
            </a:prstGeom>
            <a:solidFill>
              <a:schemeClr val="bg1"/>
            </a:solidFill>
            <a:ln w="38100" cap="flat" cmpd="sng" algn="ctr">
              <a:solidFill>
                <a:srgbClr val="0070C0"/>
              </a:solidFill>
              <a:prstDash val="solid"/>
              <a:headEnd/>
              <a:tailEnd/>
            </a:ln>
            <a:effectLst>
              <a:outerShdw blurRad="40000" dist="20000" dir="5400000" rotWithShape="0">
                <a:srgbClr val="000000">
                  <a:alpha val="38000"/>
                </a:srgbClr>
              </a:outerShdw>
            </a:effectLst>
            <a:scene3d>
              <a:camera prst="orthographicFront"/>
              <a:lightRig rig="threePt" dir="t"/>
            </a:scene3d>
            <a:sp3d>
              <a:bevelT/>
            </a:sp3d>
          </p:spPr>
          <p:txBody>
            <a:bodyPr wrap="none" anchor="ctr"/>
            <a:lstStyle/>
            <a:p>
              <a:pPr algn="ctr">
                <a:defRPr/>
              </a:pPr>
              <a:r>
                <a:rPr lang="zh-CN" altLang="en-US" sz="1013" kern="0" dirty="0">
                  <a:solidFill>
                    <a:srgbClr val="0066CC"/>
                  </a:solidFill>
                  <a:latin typeface="Arial"/>
                  <a:ea typeface="宋体"/>
                  <a:hlinkClick r:id="rId2"/>
                </a:rPr>
                <a:t>国家教育资源</a:t>
              </a:r>
              <a:endParaRPr lang="en-US" altLang="zh-CN" sz="1013" kern="0" dirty="0">
                <a:solidFill>
                  <a:srgbClr val="0066CC"/>
                </a:solidFill>
                <a:latin typeface="Arial"/>
                <a:ea typeface="宋体"/>
                <a:hlinkClick r:id="rId2"/>
              </a:endParaRPr>
            </a:p>
            <a:p>
              <a:pPr algn="ctr">
                <a:defRPr/>
              </a:pPr>
              <a:r>
                <a:rPr lang="zh-CN" altLang="en-US" sz="1013" kern="0" dirty="0">
                  <a:solidFill>
                    <a:srgbClr val="0066CC"/>
                  </a:solidFill>
                  <a:latin typeface="Arial"/>
                  <a:ea typeface="宋体"/>
                  <a:hlinkClick r:id="rId2"/>
                </a:rPr>
                <a:t>公共服务平台</a:t>
              </a:r>
              <a:endParaRPr lang="zh-CN" altLang="en-US" sz="1013" kern="0" dirty="0">
                <a:solidFill>
                  <a:srgbClr val="0066CC"/>
                </a:solidFill>
                <a:latin typeface="Arial"/>
                <a:ea typeface="宋体"/>
              </a:endParaRPr>
            </a:p>
          </p:txBody>
        </p:sp>
        <p:sp>
          <p:nvSpPr>
            <p:cNvPr id="7" name="矩形 6"/>
            <p:cNvSpPr/>
            <p:nvPr/>
          </p:nvSpPr>
          <p:spPr bwMode="auto">
            <a:xfrm>
              <a:off x="4427490" y="5113239"/>
              <a:ext cx="2160734" cy="1007838"/>
            </a:xfrm>
            <a:prstGeom prst="rect">
              <a:avLst/>
            </a:prstGeom>
            <a:solidFill>
              <a:schemeClr val="bg1"/>
            </a:solidFill>
            <a:ln w="38100" cap="flat" cmpd="sng" algn="ctr">
              <a:solidFill>
                <a:srgbClr val="0070C0"/>
              </a:solidFill>
              <a:prstDash val="soli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zh-CN" altLang="en-US" sz="1013" kern="0" dirty="0">
                  <a:solidFill>
                    <a:srgbClr val="0066CC"/>
                  </a:solidFill>
                  <a:latin typeface="Arial"/>
                  <a:ea typeface="宋体"/>
                </a:rPr>
                <a:t>国家教育管理信息</a:t>
              </a:r>
              <a:endParaRPr lang="en-US" altLang="zh-CN" sz="1013" kern="0" dirty="0">
                <a:solidFill>
                  <a:srgbClr val="0066CC"/>
                </a:solidFill>
                <a:latin typeface="Arial"/>
                <a:ea typeface="宋体"/>
              </a:endParaRPr>
            </a:p>
            <a:p>
              <a:pPr algn="ctr">
                <a:defRPr/>
              </a:pPr>
              <a:r>
                <a:rPr lang="zh-CN" altLang="en-US" sz="1013" kern="0" dirty="0">
                  <a:solidFill>
                    <a:srgbClr val="0066CC"/>
                  </a:solidFill>
                  <a:latin typeface="Arial"/>
                  <a:ea typeface="宋体"/>
                </a:rPr>
                <a:t>公共服务平台</a:t>
              </a:r>
            </a:p>
          </p:txBody>
        </p:sp>
      </p:grpSp>
      <p:sp>
        <p:nvSpPr>
          <p:cNvPr id="15364" name="TextBox 8"/>
          <p:cNvSpPr txBox="1">
            <a:spLocks noChangeArrowheads="1"/>
          </p:cNvSpPr>
          <p:nvPr/>
        </p:nvSpPr>
        <p:spPr bwMode="auto">
          <a:xfrm>
            <a:off x="5870723" y="4540838"/>
            <a:ext cx="1413934" cy="1131079"/>
          </a:xfrm>
          <a:prstGeom prst="rect">
            <a:avLst/>
          </a:prstGeom>
          <a:noFill/>
          <a:ln w="6350">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350" b="1" dirty="0">
                <a:latin typeface="微软雅黑" pitchFamily="34" charset="-122"/>
                <a:ea typeface="微软雅黑" pitchFamily="34" charset="-122"/>
              </a:rPr>
              <a:t>常 规</a:t>
            </a:r>
            <a:endParaRPr lang="en-US" altLang="zh-CN" sz="1350" b="1" dirty="0">
              <a:latin typeface="微软雅黑" pitchFamily="34" charset="-122"/>
              <a:ea typeface="微软雅黑" pitchFamily="34" charset="-122"/>
            </a:endParaRPr>
          </a:p>
          <a:p>
            <a:pPr algn="ctr"/>
            <a:r>
              <a:rPr lang="zh-CN" altLang="en-US" sz="1350" b="1" dirty="0">
                <a:latin typeface="微软雅黑" pitchFamily="34" charset="-122"/>
                <a:ea typeface="微软雅黑" pitchFamily="34" charset="-122"/>
              </a:rPr>
              <a:t>态 模</a:t>
            </a:r>
            <a:endParaRPr lang="en-US" altLang="zh-CN" sz="1350" b="1" dirty="0">
              <a:latin typeface="微软雅黑" pitchFamily="34" charset="-122"/>
              <a:ea typeface="微软雅黑" pitchFamily="34" charset="-122"/>
            </a:endParaRPr>
          </a:p>
          <a:p>
            <a:pPr algn="ctr"/>
            <a:r>
              <a:rPr lang="zh-CN" altLang="en-US" sz="1350" b="1" dirty="0">
                <a:latin typeface="微软雅黑" pitchFamily="34" charset="-122"/>
                <a:ea typeface="微软雅黑" pitchFamily="34" charset="-122"/>
              </a:rPr>
              <a:t>化 化</a:t>
            </a:r>
            <a:endParaRPr lang="en-US" altLang="zh-CN" sz="1350" b="1" dirty="0">
              <a:latin typeface="微软雅黑" pitchFamily="34" charset="-122"/>
              <a:ea typeface="微软雅黑" pitchFamily="34" charset="-122"/>
            </a:endParaRPr>
          </a:p>
          <a:p>
            <a:pPr algn="ctr"/>
            <a:r>
              <a:rPr lang="zh-CN" altLang="en-US" sz="1350" b="1" dirty="0">
                <a:latin typeface="微软雅黑" pitchFamily="34" charset="-122"/>
                <a:ea typeface="微软雅黑" pitchFamily="34" charset="-122"/>
              </a:rPr>
              <a:t>应</a:t>
            </a:r>
            <a:endParaRPr lang="en-US" altLang="zh-CN" sz="1350" b="1" dirty="0">
              <a:latin typeface="微软雅黑" pitchFamily="34" charset="-122"/>
              <a:ea typeface="微软雅黑" pitchFamily="34" charset="-122"/>
            </a:endParaRPr>
          </a:p>
          <a:p>
            <a:pPr algn="ctr"/>
            <a:r>
              <a:rPr lang="zh-CN" altLang="en-US" sz="1350" b="1" dirty="0">
                <a:latin typeface="微软雅黑" pitchFamily="34" charset="-122"/>
                <a:ea typeface="微软雅黑" pitchFamily="34" charset="-122"/>
              </a:rPr>
              <a:t>用</a:t>
            </a:r>
          </a:p>
        </p:txBody>
      </p:sp>
      <p:grpSp>
        <p:nvGrpSpPr>
          <p:cNvPr id="8" name="组合 9"/>
          <p:cNvGrpSpPr/>
          <p:nvPr/>
        </p:nvGrpSpPr>
        <p:grpSpPr>
          <a:xfrm>
            <a:off x="342901" y="1152250"/>
            <a:ext cx="8037576" cy="1125806"/>
            <a:chOff x="469697" y="2840012"/>
            <a:chExt cx="11547678" cy="2335734"/>
          </a:xfrm>
        </p:grpSpPr>
        <p:sp>
          <p:nvSpPr>
            <p:cNvPr id="11" name="椭圆 10"/>
            <p:cNvSpPr/>
            <p:nvPr/>
          </p:nvSpPr>
          <p:spPr>
            <a:xfrm>
              <a:off x="4332750" y="3096101"/>
              <a:ext cx="1770748" cy="1770748"/>
            </a:xfrm>
            <a:prstGeom prst="ellipse">
              <a:avLst/>
            </a:prstGeom>
            <a:solidFill>
              <a:srgbClr val="0646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75" dirty="0">
                  <a:solidFill>
                    <a:schemeClr val="bg1"/>
                  </a:solidFill>
                  <a:latin typeface="华康俪金黑W8" panose="020B0809000000000000" pitchFamily="49" charset="-122"/>
                  <a:ea typeface="华康俪金黑W8" panose="020B0809000000000000" pitchFamily="49" charset="-122"/>
                </a:rPr>
                <a:t>课堂用</a:t>
              </a:r>
            </a:p>
          </p:txBody>
        </p:sp>
        <p:sp>
          <p:nvSpPr>
            <p:cNvPr id="12" name="椭圆 11"/>
            <p:cNvSpPr/>
            <p:nvPr/>
          </p:nvSpPr>
          <p:spPr>
            <a:xfrm>
              <a:off x="7234052" y="3096101"/>
              <a:ext cx="1770748" cy="1770748"/>
            </a:xfrm>
            <a:prstGeom prst="ellipse">
              <a:avLst/>
            </a:prstGeom>
            <a:solidFill>
              <a:srgbClr val="0646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75" dirty="0">
                  <a:solidFill>
                    <a:schemeClr val="bg1"/>
                  </a:solidFill>
                  <a:latin typeface="华康俪金黑W8" panose="020B0809000000000000" pitchFamily="49" charset="-122"/>
                  <a:ea typeface="华康俪金黑W8" panose="020B0809000000000000" pitchFamily="49" charset="-122"/>
                </a:rPr>
                <a:t>经常用</a:t>
              </a:r>
            </a:p>
          </p:txBody>
        </p:sp>
        <p:sp>
          <p:nvSpPr>
            <p:cNvPr id="13" name="椭圆 12"/>
            <p:cNvSpPr/>
            <p:nvPr/>
          </p:nvSpPr>
          <p:spPr>
            <a:xfrm>
              <a:off x="10135355" y="3093190"/>
              <a:ext cx="1770748" cy="1770748"/>
            </a:xfrm>
            <a:prstGeom prst="ellipse">
              <a:avLst/>
            </a:prstGeom>
            <a:solidFill>
              <a:srgbClr val="0646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75" dirty="0">
                  <a:solidFill>
                    <a:schemeClr val="bg1"/>
                  </a:solidFill>
                  <a:latin typeface="华康俪金黑W8" panose="020B0809000000000000" pitchFamily="49" charset="-122"/>
                  <a:ea typeface="华康俪金黑W8" panose="020B0809000000000000" pitchFamily="49" charset="-122"/>
                </a:rPr>
                <a:t>普遍用</a:t>
              </a:r>
            </a:p>
          </p:txBody>
        </p:sp>
        <p:sp>
          <p:nvSpPr>
            <p:cNvPr id="14" name="椭圆 13"/>
            <p:cNvSpPr/>
            <p:nvPr/>
          </p:nvSpPr>
          <p:spPr>
            <a:xfrm>
              <a:off x="4221472" y="2984822"/>
              <a:ext cx="1993298" cy="1993298"/>
            </a:xfrm>
            <a:prstGeom prst="ellipse">
              <a:avLst/>
            </a:prstGeom>
            <a:noFill/>
            <a:ln>
              <a:solidFill>
                <a:srgbClr val="0646C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p>
          </p:txBody>
        </p:sp>
        <p:sp>
          <p:nvSpPr>
            <p:cNvPr id="15" name="椭圆 14"/>
            <p:cNvSpPr/>
            <p:nvPr/>
          </p:nvSpPr>
          <p:spPr>
            <a:xfrm>
              <a:off x="7122774" y="2984822"/>
              <a:ext cx="1993298" cy="1993298"/>
            </a:xfrm>
            <a:prstGeom prst="ellipse">
              <a:avLst/>
            </a:prstGeom>
            <a:noFill/>
            <a:ln>
              <a:solidFill>
                <a:srgbClr val="0646C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p>
          </p:txBody>
        </p:sp>
        <p:sp>
          <p:nvSpPr>
            <p:cNvPr id="16" name="椭圆 15"/>
            <p:cNvSpPr/>
            <p:nvPr/>
          </p:nvSpPr>
          <p:spPr>
            <a:xfrm>
              <a:off x="10024077" y="2981913"/>
              <a:ext cx="1993298" cy="1993298"/>
            </a:xfrm>
            <a:prstGeom prst="ellipse">
              <a:avLst/>
            </a:prstGeom>
            <a:noFill/>
            <a:ln>
              <a:solidFill>
                <a:srgbClr val="0646C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p>
          </p:txBody>
        </p:sp>
        <p:sp>
          <p:nvSpPr>
            <p:cNvPr id="17" name="十字形 16"/>
            <p:cNvSpPr/>
            <p:nvPr/>
          </p:nvSpPr>
          <p:spPr>
            <a:xfrm>
              <a:off x="6447926" y="3728615"/>
              <a:ext cx="563576" cy="563576"/>
            </a:xfrm>
            <a:prstGeom prst="plus">
              <a:avLst>
                <a:gd name="adj" fmla="val 37409"/>
              </a:avLst>
            </a:prstGeom>
            <a:solidFill>
              <a:srgbClr val="075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p>
          </p:txBody>
        </p:sp>
        <p:sp>
          <p:nvSpPr>
            <p:cNvPr id="18" name="十字形 17"/>
            <p:cNvSpPr/>
            <p:nvPr/>
          </p:nvSpPr>
          <p:spPr>
            <a:xfrm>
              <a:off x="9349229" y="3728615"/>
              <a:ext cx="563576" cy="563576"/>
            </a:xfrm>
            <a:prstGeom prst="plus">
              <a:avLst>
                <a:gd name="adj" fmla="val 37409"/>
              </a:avLst>
            </a:prstGeom>
            <a:solidFill>
              <a:srgbClr val="075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p>
          </p:txBody>
        </p:sp>
        <p:grpSp>
          <p:nvGrpSpPr>
            <p:cNvPr id="9" name="组合 18"/>
            <p:cNvGrpSpPr/>
            <p:nvPr/>
          </p:nvGrpSpPr>
          <p:grpSpPr>
            <a:xfrm>
              <a:off x="3180646" y="3729422"/>
              <a:ext cx="639894" cy="501189"/>
              <a:chOff x="1638300" y="3346992"/>
              <a:chExt cx="785813" cy="501189"/>
            </a:xfrm>
          </p:grpSpPr>
          <p:sp>
            <p:nvSpPr>
              <p:cNvPr id="23" name="矩形 22"/>
              <p:cNvSpPr/>
              <p:nvPr/>
            </p:nvSpPr>
            <p:spPr>
              <a:xfrm>
                <a:off x="1638300" y="3346992"/>
                <a:ext cx="785813" cy="158208"/>
              </a:xfrm>
              <a:prstGeom prst="rect">
                <a:avLst/>
              </a:prstGeom>
              <a:solidFill>
                <a:srgbClr val="0752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 name="矩形 23"/>
              <p:cNvSpPr/>
              <p:nvPr/>
            </p:nvSpPr>
            <p:spPr>
              <a:xfrm>
                <a:off x="1638300" y="3689973"/>
                <a:ext cx="785813" cy="158208"/>
              </a:xfrm>
              <a:prstGeom prst="rect">
                <a:avLst/>
              </a:prstGeom>
              <a:solidFill>
                <a:srgbClr val="0752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 name="椭圆 19"/>
            <p:cNvSpPr/>
            <p:nvPr/>
          </p:nvSpPr>
          <p:spPr>
            <a:xfrm>
              <a:off x="469697" y="2840012"/>
              <a:ext cx="2335734" cy="2335734"/>
            </a:xfrm>
            <a:prstGeom prst="ellipse">
              <a:avLst/>
            </a:prstGeom>
            <a:noFill/>
            <a:ln>
              <a:solidFill>
                <a:srgbClr val="F8130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华康俪金黑W8" panose="020B0809000000000000" pitchFamily="49" charset="-122"/>
                <a:ea typeface="华康俪金黑W8" panose="020B0809000000000000" pitchFamily="49" charset="-122"/>
              </a:endParaRPr>
            </a:p>
          </p:txBody>
        </p:sp>
        <p:sp>
          <p:nvSpPr>
            <p:cNvPr id="21" name="椭圆 20"/>
            <p:cNvSpPr/>
            <p:nvPr/>
          </p:nvSpPr>
          <p:spPr>
            <a:xfrm>
              <a:off x="603802" y="2924157"/>
              <a:ext cx="2142605" cy="2142607"/>
            </a:xfrm>
            <a:prstGeom prst="ellipse">
              <a:avLst/>
            </a:prstGeom>
            <a:solidFill>
              <a:srgbClr val="F813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华康俪金黑W8" panose="020B0809000000000000" pitchFamily="49" charset="-122"/>
                <a:ea typeface="华康俪金黑W8" panose="020B0809000000000000" pitchFamily="49" charset="-122"/>
              </a:endParaRPr>
            </a:p>
          </p:txBody>
        </p:sp>
        <p:sp>
          <p:nvSpPr>
            <p:cNvPr id="22" name="文本框 21"/>
            <p:cNvSpPr txBox="1"/>
            <p:nvPr/>
          </p:nvSpPr>
          <p:spPr>
            <a:xfrm>
              <a:off x="636285" y="3245319"/>
              <a:ext cx="2139634" cy="1218835"/>
            </a:xfrm>
            <a:prstGeom prst="rect">
              <a:avLst/>
            </a:prstGeom>
            <a:noFill/>
          </p:spPr>
          <p:txBody>
            <a:bodyPr wrap="square" rtlCol="0">
              <a:spAutoFit/>
            </a:bodyPr>
            <a:lstStyle/>
            <a:p>
              <a:pPr algn="ctr">
                <a:lnSpc>
                  <a:spcPct val="130000"/>
                </a:lnSpc>
              </a:pPr>
              <a:r>
                <a:rPr lang="zh-CN" altLang="en-US" sz="2475" dirty="0">
                  <a:solidFill>
                    <a:schemeClr val="bg1"/>
                  </a:solidFill>
                  <a:latin typeface="华康俪金黑W8" panose="020B0809000000000000" pitchFamily="49" charset="-122"/>
                  <a:ea typeface="华康俪金黑W8" panose="020B0809000000000000" pitchFamily="49" charset="-122"/>
                </a:rPr>
                <a:t>三个用</a:t>
              </a:r>
            </a:p>
          </p:txBody>
        </p:sp>
      </p:grpSp>
      <p:sp>
        <p:nvSpPr>
          <p:cNvPr id="25" name="TextBox 8"/>
          <p:cNvSpPr txBox="1">
            <a:spLocks noChangeArrowheads="1"/>
          </p:cNvSpPr>
          <p:nvPr/>
        </p:nvSpPr>
        <p:spPr bwMode="auto">
          <a:xfrm>
            <a:off x="5874451" y="2809594"/>
            <a:ext cx="1341976" cy="1754326"/>
          </a:xfrm>
          <a:prstGeom prst="rect">
            <a:avLst/>
          </a:prstGeom>
          <a:noFill/>
          <a:ln w="6350">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350" b="1" dirty="0">
                <a:latin typeface="微软雅黑" pitchFamily="34" charset="-122"/>
                <a:ea typeface="微软雅黑" pitchFamily="34" charset="-122"/>
              </a:rPr>
              <a:t>实</a:t>
            </a:r>
            <a:endParaRPr lang="en-US" altLang="zh-CN" sz="1350" b="1" dirty="0">
              <a:latin typeface="微软雅黑" pitchFamily="34" charset="-122"/>
              <a:ea typeface="微软雅黑" pitchFamily="34" charset="-122"/>
            </a:endParaRPr>
          </a:p>
          <a:p>
            <a:pPr algn="ctr"/>
            <a:r>
              <a:rPr lang="zh-CN" altLang="en-US" sz="1350" b="1" dirty="0">
                <a:latin typeface="微软雅黑" pitchFamily="34" charset="-122"/>
                <a:ea typeface="微软雅黑" pitchFamily="34" charset="-122"/>
              </a:rPr>
              <a:t>名</a:t>
            </a:r>
            <a:endParaRPr lang="en-US" altLang="zh-CN" sz="1350" b="1" dirty="0">
              <a:latin typeface="微软雅黑" pitchFamily="34" charset="-122"/>
              <a:ea typeface="微软雅黑" pitchFamily="34" charset="-122"/>
            </a:endParaRPr>
          </a:p>
          <a:p>
            <a:pPr algn="ctr"/>
            <a:r>
              <a:rPr lang="zh-CN" altLang="en-US" sz="1350" b="1" dirty="0">
                <a:latin typeface="微软雅黑" pitchFamily="34" charset="-122"/>
                <a:ea typeface="微软雅黑" pitchFamily="34" charset="-122"/>
              </a:rPr>
              <a:t>制</a:t>
            </a:r>
            <a:endParaRPr lang="en-US" altLang="zh-CN" sz="1350" b="1" dirty="0">
              <a:latin typeface="微软雅黑" pitchFamily="34" charset="-122"/>
              <a:ea typeface="微软雅黑" pitchFamily="34" charset="-122"/>
            </a:endParaRPr>
          </a:p>
          <a:p>
            <a:pPr algn="ctr"/>
            <a:r>
              <a:rPr lang="zh-CN" altLang="en-US" sz="1350" b="1" dirty="0">
                <a:latin typeface="微软雅黑" pitchFamily="34" charset="-122"/>
                <a:ea typeface="微软雅黑" pitchFamily="34" charset="-122"/>
              </a:rPr>
              <a:t>学习</a:t>
            </a:r>
            <a:endParaRPr lang="en-US" altLang="zh-CN" sz="1350" b="1" dirty="0">
              <a:latin typeface="微软雅黑" pitchFamily="34" charset="-122"/>
              <a:ea typeface="微软雅黑" pitchFamily="34" charset="-122"/>
            </a:endParaRPr>
          </a:p>
          <a:p>
            <a:pPr algn="ctr"/>
            <a:r>
              <a:rPr lang="zh-CN" altLang="en-US" sz="1350" b="1" dirty="0">
                <a:latin typeface="微软雅黑" pitchFamily="34" charset="-122"/>
                <a:ea typeface="微软雅黑" pitchFamily="34" charset="-122"/>
              </a:rPr>
              <a:t>空间</a:t>
            </a:r>
            <a:endParaRPr lang="en-US" altLang="zh-CN" sz="1350" b="1" dirty="0">
              <a:latin typeface="微软雅黑" pitchFamily="34" charset="-122"/>
              <a:ea typeface="微软雅黑" pitchFamily="34" charset="-122"/>
            </a:endParaRPr>
          </a:p>
          <a:p>
            <a:pPr algn="ctr"/>
            <a:r>
              <a:rPr lang="zh-CN" altLang="en-US" sz="1350" b="1" dirty="0">
                <a:latin typeface="微软雅黑" pitchFamily="34" charset="-122"/>
                <a:ea typeface="微软雅黑" pitchFamily="34" charset="-122"/>
              </a:rPr>
              <a:t>人人通</a:t>
            </a:r>
            <a:endParaRPr lang="en-US" altLang="zh-CN" sz="1350" b="1" dirty="0">
              <a:latin typeface="微软雅黑" pitchFamily="34" charset="-122"/>
              <a:ea typeface="微软雅黑" pitchFamily="34" charset="-122"/>
            </a:endParaRPr>
          </a:p>
          <a:p>
            <a:pPr algn="ctr"/>
            <a:r>
              <a:rPr lang="zh-CN" altLang="en-US" sz="1350" b="1" dirty="0">
                <a:latin typeface="微软雅黑" pitchFamily="34" charset="-122"/>
                <a:ea typeface="微软雅黑" pitchFamily="34" charset="-122"/>
              </a:rPr>
              <a:t>带</a:t>
            </a:r>
            <a:endParaRPr lang="en-US" altLang="zh-CN" sz="1350" b="1" dirty="0">
              <a:latin typeface="微软雅黑" pitchFamily="34" charset="-122"/>
              <a:ea typeface="微软雅黑" pitchFamily="34" charset="-122"/>
            </a:endParaRPr>
          </a:p>
          <a:p>
            <a:pPr algn="ctr"/>
            <a:r>
              <a:rPr lang="zh-CN" altLang="en-US" sz="1350" b="1" dirty="0">
                <a:latin typeface="微软雅黑" pitchFamily="34" charset="-122"/>
                <a:ea typeface="微软雅黑" pitchFamily="34" charset="-122"/>
              </a:rPr>
              <a:t>动</a:t>
            </a:r>
          </a:p>
        </p:txBody>
      </p:sp>
    </p:spTree>
    <p:extLst>
      <p:ext uri="{BB962C8B-B14F-4D97-AF65-F5344CB8AC3E}">
        <p14:creationId xmlns:p14="http://schemas.microsoft.com/office/powerpoint/2010/main" xmlns="" val="4285924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364"/>
                                        </p:tgtEl>
                                        <p:attrNameLst>
                                          <p:attrName>style.visibility</p:attrName>
                                        </p:attrNameLst>
                                      </p:cBhvr>
                                      <p:to>
                                        <p:strVal val="visible"/>
                                      </p:to>
                                    </p:set>
                                    <p:anim calcmode="lin" valueType="num">
                                      <p:cBhvr additive="base">
                                        <p:cTn id="13" dur="500" fill="hold"/>
                                        <p:tgtEl>
                                          <p:spTgt spid="15364"/>
                                        </p:tgtEl>
                                        <p:attrNameLst>
                                          <p:attrName>ppt_x</p:attrName>
                                        </p:attrNameLst>
                                      </p:cBhvr>
                                      <p:tavLst>
                                        <p:tav tm="0">
                                          <p:val>
                                            <p:strVal val="#ppt_x"/>
                                          </p:val>
                                        </p:tav>
                                        <p:tav tm="100000">
                                          <p:val>
                                            <p:strVal val="#ppt_x"/>
                                          </p:val>
                                        </p:tav>
                                      </p:tavLst>
                                    </p:anim>
                                    <p:anim calcmode="lin" valueType="num">
                                      <p:cBhvr additive="base">
                                        <p:cTn id="14" dur="500" fill="hold"/>
                                        <p:tgtEl>
                                          <p:spTgt spid="1536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animBg="1"/>
      <p:bldP spid="2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9554" y="476672"/>
            <a:ext cx="8604446" cy="5616625"/>
            <a:chOff x="4464124" y="2294412"/>
            <a:chExt cx="7714123" cy="5158447"/>
          </a:xfrm>
        </p:grpSpPr>
        <p:graphicFrame>
          <p:nvGraphicFramePr>
            <p:cNvPr id="3" name="图示 2"/>
            <p:cNvGraphicFramePr/>
            <p:nvPr>
              <p:extLst>
                <p:ext uri="{D42A27DB-BD31-4B8C-83A1-F6EECF244321}">
                  <p14:modId xmlns:p14="http://schemas.microsoft.com/office/powerpoint/2010/main" xmlns="" val="2341274797"/>
                </p:ext>
              </p:extLst>
            </p:nvPr>
          </p:nvGraphicFramePr>
          <p:xfrm>
            <a:off x="4464124" y="2294412"/>
            <a:ext cx="7714123" cy="5158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椭圆 3"/>
            <p:cNvSpPr/>
            <p:nvPr/>
          </p:nvSpPr>
          <p:spPr>
            <a:xfrm>
              <a:off x="7498309" y="3815492"/>
              <a:ext cx="1613928" cy="1858611"/>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solidFill>
                    <a:schemeClr val="tx1"/>
                  </a:solidFill>
                </a:rPr>
                <a:t>平台</a:t>
              </a:r>
            </a:p>
          </p:txBody>
        </p:sp>
      </p:grpSp>
      <p:sp>
        <p:nvSpPr>
          <p:cNvPr id="5" name="文本框 3"/>
          <p:cNvSpPr txBox="1"/>
          <p:nvPr/>
        </p:nvSpPr>
        <p:spPr>
          <a:xfrm>
            <a:off x="357158" y="1643050"/>
            <a:ext cx="3714776" cy="4031873"/>
          </a:xfrm>
          <a:prstGeom prst="rect">
            <a:avLst/>
          </a:prstGeom>
          <a:solidFill>
            <a:schemeClr val="tx2">
              <a:lumMod val="20000"/>
              <a:lumOff val="80000"/>
            </a:schemeClr>
          </a:solidFill>
        </p:spPr>
        <p:txBody>
          <a:bodyPr wrap="square" rtlCol="0">
            <a:spAutoFit/>
          </a:bodyPr>
          <a:lstStyle/>
          <a:p>
            <a:r>
              <a:rPr lang="zh-CN" altLang="en-US" sz="3200" dirty="0" smtClean="0"/>
              <a:t>优点</a:t>
            </a:r>
            <a:r>
              <a:rPr lang="en-US" altLang="zh-CN" sz="3200" dirty="0" smtClean="0"/>
              <a:t>:</a:t>
            </a:r>
          </a:p>
          <a:p>
            <a:endParaRPr lang="en-US" altLang="zh-CN" sz="3200" dirty="0"/>
          </a:p>
          <a:p>
            <a:r>
              <a:rPr lang="zh-CN" altLang="en-US" sz="3200" dirty="0"/>
              <a:t>借力</a:t>
            </a:r>
            <a:r>
              <a:rPr lang="zh-CN" altLang="en-US" sz="3200" dirty="0" smtClean="0"/>
              <a:t>发展</a:t>
            </a:r>
            <a:endParaRPr lang="en-US" altLang="zh-CN" sz="3200" dirty="0" smtClean="0"/>
          </a:p>
          <a:p>
            <a:r>
              <a:rPr lang="zh-CN" altLang="en-US" sz="3200" dirty="0" smtClean="0"/>
              <a:t>平台宽广</a:t>
            </a:r>
            <a:endParaRPr lang="en-US" altLang="zh-CN" sz="3200" dirty="0" smtClean="0"/>
          </a:p>
          <a:p>
            <a:r>
              <a:rPr lang="zh-CN" altLang="en-US" sz="3200" dirty="0" smtClean="0"/>
              <a:t>资源共享面宽</a:t>
            </a:r>
            <a:endParaRPr lang="en-US" altLang="zh-CN" sz="3200" dirty="0" smtClean="0"/>
          </a:p>
          <a:p>
            <a:endParaRPr lang="en-US" altLang="zh-CN" sz="3200" dirty="0" smtClean="0"/>
          </a:p>
          <a:p>
            <a:endParaRPr lang="en-US" altLang="zh-CN" sz="3200" dirty="0"/>
          </a:p>
          <a:p>
            <a:endParaRPr lang="en-US" altLang="zh-CN" sz="3200" dirty="0"/>
          </a:p>
        </p:txBody>
      </p:sp>
      <p:sp>
        <p:nvSpPr>
          <p:cNvPr id="6" name="文本框 4"/>
          <p:cNvSpPr txBox="1"/>
          <p:nvPr/>
        </p:nvSpPr>
        <p:spPr>
          <a:xfrm>
            <a:off x="5643538" y="1643050"/>
            <a:ext cx="3286180" cy="4524315"/>
          </a:xfrm>
          <a:prstGeom prst="rect">
            <a:avLst/>
          </a:prstGeom>
          <a:solidFill>
            <a:schemeClr val="tx2">
              <a:lumMod val="20000"/>
              <a:lumOff val="80000"/>
            </a:schemeClr>
          </a:solidFill>
        </p:spPr>
        <p:txBody>
          <a:bodyPr wrap="square" rtlCol="0">
            <a:spAutoFit/>
          </a:bodyPr>
          <a:lstStyle/>
          <a:p>
            <a:r>
              <a:rPr lang="zh-CN" altLang="en-US" sz="3200" dirty="0" smtClean="0"/>
              <a:t>缺点</a:t>
            </a:r>
            <a:r>
              <a:rPr lang="en-US" altLang="zh-CN" sz="3200" dirty="0" smtClean="0"/>
              <a:t>:</a:t>
            </a:r>
          </a:p>
          <a:p>
            <a:endParaRPr lang="en-US" altLang="zh-CN" sz="3200" dirty="0"/>
          </a:p>
          <a:p>
            <a:r>
              <a:rPr lang="zh-CN" altLang="en-US" sz="3200" dirty="0" smtClean="0"/>
              <a:t>平台内容多需要选择和适应过程</a:t>
            </a:r>
            <a:endParaRPr lang="en-US" altLang="zh-CN" sz="3200" dirty="0" smtClean="0"/>
          </a:p>
          <a:p>
            <a:endParaRPr lang="en-US" altLang="zh-CN" sz="3200" dirty="0"/>
          </a:p>
          <a:p>
            <a:endParaRPr lang="en-US" altLang="zh-CN" sz="3200" dirty="0" smtClean="0"/>
          </a:p>
          <a:p>
            <a:endParaRPr lang="en-US" altLang="zh-CN" sz="3200" dirty="0" smtClean="0"/>
          </a:p>
          <a:p>
            <a:endParaRPr lang="en-US" altLang="zh-CN" sz="3200" dirty="0"/>
          </a:p>
          <a:p>
            <a:endParaRPr lang="en-US" altLang="zh-CN" sz="3200" dirty="0"/>
          </a:p>
        </p:txBody>
      </p:sp>
    </p:spTree>
    <p:extLst>
      <p:ext uri="{BB962C8B-B14F-4D97-AF65-F5344CB8AC3E}">
        <p14:creationId xmlns:p14="http://schemas.microsoft.com/office/powerpoint/2010/main" xmlns="" val="134223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bg/>
                                          </p:spTgt>
                                        </p:tgtEl>
                                        <p:attrNameLst>
                                          <p:attrName>style.visibility</p:attrName>
                                        </p:attrNameLst>
                                      </p:cBhvr>
                                      <p:to>
                                        <p:strVal val="visible"/>
                                      </p:to>
                                    </p:set>
                                    <p:animEffect transition="in" filter="fade">
                                      <p:cBhvr>
                                        <p:cTn id="19" dur="2000"/>
                                        <p:tgtEl>
                                          <p:spTgt spid="5">
                                            <p:bg/>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2000"/>
                                        <p:tgtEl>
                                          <p:spTgt spid="5">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fade">
                                      <p:cBhvr>
                                        <p:cTn id="25" dur="2000"/>
                                        <p:tgtEl>
                                          <p:spTgt spid="5">
                                            <p:txEl>
                                              <p:pRg st="2" end="2"/>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2000"/>
                                        <p:tgtEl>
                                          <p:spTgt spid="5">
                                            <p:txEl>
                                              <p:pRg st="3" end="3"/>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Effect transition="in" filter="fade">
                                      <p:cBhvr>
                                        <p:cTn id="31"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2357422" y="1500174"/>
            <a:ext cx="4431066" cy="606893"/>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椭圆 3"/>
          <p:cNvSpPr/>
          <p:nvPr/>
        </p:nvSpPr>
        <p:spPr>
          <a:xfrm>
            <a:off x="2089966" y="1350982"/>
            <a:ext cx="540060" cy="540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087392" y="1401721"/>
            <a:ext cx="540060" cy="415498"/>
          </a:xfrm>
          <a:prstGeom prst="rect">
            <a:avLst/>
          </a:prstGeom>
          <a:noFill/>
        </p:spPr>
        <p:txBody>
          <a:bodyPr wrap="square" rtlCol="0">
            <a:spAutoFit/>
          </a:bodyPr>
          <a:lstStyle/>
          <a:p>
            <a:pPr algn="ctr"/>
            <a:r>
              <a:rPr lang="en-US" altLang="zh-CN" sz="2100" dirty="0"/>
              <a:t>5</a:t>
            </a:r>
            <a:endParaRPr lang="zh-CN" altLang="en-US" sz="2100" dirty="0"/>
          </a:p>
        </p:txBody>
      </p:sp>
      <p:sp>
        <p:nvSpPr>
          <p:cNvPr id="7" name="文本框 6"/>
          <p:cNvSpPr txBox="1"/>
          <p:nvPr/>
        </p:nvSpPr>
        <p:spPr>
          <a:xfrm>
            <a:off x="2632601" y="1621012"/>
            <a:ext cx="4155887" cy="415498"/>
          </a:xfrm>
          <a:prstGeom prst="rect">
            <a:avLst/>
          </a:prstGeom>
          <a:noFill/>
        </p:spPr>
        <p:txBody>
          <a:bodyPr wrap="square" rtlCol="0">
            <a:spAutoFit/>
          </a:bodyPr>
          <a:lstStyle/>
          <a:p>
            <a:r>
              <a:rPr lang="zh-CN" altLang="en-US" sz="2100" dirty="0"/>
              <a:t>利用网络活动学与教</a:t>
            </a:r>
          </a:p>
        </p:txBody>
      </p:sp>
      <p:pic>
        <p:nvPicPr>
          <p:cNvPr id="10" name="内容占位符 4"/>
          <p:cNvPicPr>
            <a:picLocks noGrp="1" noChangeAspect="1"/>
          </p:cNvPicPr>
          <p:nvPr>
            <p:ph sz="half" idx="1"/>
          </p:nvPr>
        </p:nvPicPr>
        <p:blipFill>
          <a:blip r:embed="rId2">
            <a:extLst>
              <a:ext uri="{28A0092B-C50C-407E-A947-70E740481C1C}">
                <a14:useLocalDpi xmlns:a14="http://schemas.microsoft.com/office/drawing/2010/main" xmlns="" val="0"/>
              </a:ext>
            </a:extLst>
          </a:blip>
          <a:stretch>
            <a:fillRect/>
          </a:stretch>
        </p:blipFill>
        <p:spPr>
          <a:xfrm>
            <a:off x="357158" y="2357430"/>
            <a:ext cx="5093132" cy="2856368"/>
          </a:xfrm>
        </p:spPr>
      </p:pic>
      <p:sp>
        <p:nvSpPr>
          <p:cNvPr id="12" name="文本框 11"/>
          <p:cNvSpPr txBox="1"/>
          <p:nvPr/>
        </p:nvSpPr>
        <p:spPr>
          <a:xfrm>
            <a:off x="642910" y="5500702"/>
            <a:ext cx="2538282" cy="369332"/>
          </a:xfrm>
          <a:prstGeom prst="rect">
            <a:avLst/>
          </a:prstGeom>
          <a:noFill/>
        </p:spPr>
        <p:txBody>
          <a:bodyPr wrap="square" rtlCol="0">
            <a:spAutoFit/>
          </a:bodyPr>
          <a:lstStyle/>
          <a:p>
            <a:r>
              <a:rPr lang="en-US" altLang="zh-CN" dirty="0"/>
              <a:t>www.eduyun.cn</a:t>
            </a:r>
            <a:endParaRPr lang="zh-CN" altLang="en-US" dirty="0"/>
          </a:p>
        </p:txBody>
      </p:sp>
      <p:pic>
        <p:nvPicPr>
          <p:cNvPr id="9" name="Picture 2"/>
          <p:cNvPicPr>
            <a:picLocks noChangeAspect="1" noChangeArrowheads="1"/>
          </p:cNvPicPr>
          <p:nvPr/>
        </p:nvPicPr>
        <p:blipFill>
          <a:blip r:embed="rId3"/>
          <a:srcRect/>
          <a:stretch>
            <a:fillRect/>
          </a:stretch>
        </p:blipFill>
        <p:spPr bwMode="auto">
          <a:xfrm>
            <a:off x="3214646" y="3362394"/>
            <a:ext cx="5929354" cy="3495606"/>
          </a:xfrm>
          <a:prstGeom prst="rect">
            <a:avLst/>
          </a:prstGeom>
          <a:noFill/>
          <a:ln w="9525">
            <a:noFill/>
            <a:miter lim="800000"/>
            <a:headEnd/>
            <a:tailEnd/>
          </a:ln>
          <a:effectLst/>
        </p:spPr>
      </p:pic>
    </p:spTree>
    <p:extLst>
      <p:ext uri="{BB962C8B-B14F-4D97-AF65-F5344CB8AC3E}">
        <p14:creationId xmlns:p14="http://schemas.microsoft.com/office/powerpoint/2010/main" xmlns="" val="232941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8130" name="Picture 2"/>
          <p:cNvPicPr>
            <a:picLocks noGrp="1" noChangeAspect="1" noChangeArrowheads="1"/>
          </p:cNvPicPr>
          <p:nvPr>
            <p:ph idx="1"/>
          </p:nvPr>
        </p:nvPicPr>
        <p:blipFill>
          <a:blip r:embed="rId2"/>
          <a:srcRect/>
          <a:stretch>
            <a:fillRect/>
          </a:stretch>
        </p:blipFill>
        <p:spPr bwMode="auto">
          <a:xfrm>
            <a:off x="43230" y="928670"/>
            <a:ext cx="9068714" cy="514353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 name="图片 4"/>
          <p:cNvPicPr>
            <a:picLocks noChangeAspect="1"/>
          </p:cNvPicPr>
          <p:nvPr/>
        </p:nvPicPr>
        <p:blipFill>
          <a:blip r:embed="rId2"/>
          <a:stretch>
            <a:fillRect/>
          </a:stretch>
        </p:blipFill>
        <p:spPr>
          <a:xfrm>
            <a:off x="257176" y="899397"/>
            <a:ext cx="8502184" cy="5424856"/>
          </a:xfrm>
          <a:prstGeom prst="rect">
            <a:avLst/>
          </a:prstGeom>
        </p:spPr>
      </p:pic>
      <p:sp>
        <p:nvSpPr>
          <p:cNvPr id="6" name="内容占位符 5"/>
          <p:cNvSpPr>
            <a:spLocks noGrp="1"/>
          </p:cNvSpPr>
          <p:nvPr>
            <p:ph idx="1"/>
          </p:nvPr>
        </p:nvSpPr>
        <p:spPr/>
        <p:txBody>
          <a:bodyPr/>
          <a:lstStyle/>
          <a:p>
            <a:endParaRPr lang="zh-CN" altLang="en-US" dirty="0"/>
          </a:p>
        </p:txBody>
      </p:sp>
    </p:spTree>
    <p:extLst>
      <p:ext uri="{BB962C8B-B14F-4D97-AF65-F5344CB8AC3E}">
        <p14:creationId xmlns:p14="http://schemas.microsoft.com/office/powerpoint/2010/main" xmlns="" val="41946362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stretch>
            <a:fillRect/>
          </a:stretch>
        </p:blipFill>
        <p:spPr>
          <a:xfrm>
            <a:off x="3176587" y="3576637"/>
            <a:ext cx="152400" cy="152400"/>
          </a:xfrm>
          <a:prstGeom prst="rect">
            <a:avLst/>
          </a:prstGeom>
        </p:spPr>
      </p:pic>
      <p:pic>
        <p:nvPicPr>
          <p:cNvPr id="5" name="图片 4"/>
          <p:cNvPicPr>
            <a:picLocks noChangeAspect="1"/>
          </p:cNvPicPr>
          <p:nvPr/>
        </p:nvPicPr>
        <p:blipFill>
          <a:blip r:embed="rId3"/>
          <a:stretch>
            <a:fillRect/>
          </a:stretch>
        </p:blipFill>
        <p:spPr>
          <a:xfrm>
            <a:off x="439799" y="1233532"/>
            <a:ext cx="8264401" cy="4686210"/>
          </a:xfrm>
          <a:prstGeom prst="rect">
            <a:avLst/>
          </a:prstGeom>
        </p:spPr>
      </p:pic>
    </p:spTree>
    <p:extLst>
      <p:ext uri="{BB962C8B-B14F-4D97-AF65-F5344CB8AC3E}">
        <p14:creationId xmlns:p14="http://schemas.microsoft.com/office/powerpoint/2010/main" xmlns="" val="42501821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0"/>
            <a:ext cx="7543800" cy="1450757"/>
          </a:xfrm>
        </p:spPr>
        <p:txBody>
          <a:bodyPr>
            <a:normAutofit/>
          </a:bodyPr>
          <a:lstStyle/>
          <a:p>
            <a:pPr lvl="0"/>
            <a:r>
              <a:rPr lang="en-US" altLang="zh-CN" dirty="0" smtClean="0">
                <a:latin typeface="Times New Roman" panose="02020603050405020304" pitchFamily="18" charset="0"/>
                <a:ea typeface="方正小标宋简体"/>
                <a:cs typeface="Times New Roman" panose="02020603050405020304" pitchFamily="18" charset="0"/>
              </a:rPr>
              <a:t>2014</a:t>
            </a:r>
            <a:r>
              <a:rPr lang="zh-CN" altLang="en-US" dirty="0" smtClean="0">
                <a:latin typeface="Times New Roman" panose="02020603050405020304" pitchFamily="18" charset="0"/>
                <a:ea typeface="方正小标宋简体"/>
                <a:cs typeface="宋体" panose="02010600030101010101" pitchFamily="2" charset="-122"/>
              </a:rPr>
              <a:t>年度“优课”</a:t>
            </a:r>
            <a:r>
              <a:rPr lang="zh-CN" altLang="en-US" dirty="0">
                <a:latin typeface="Times New Roman" panose="02020603050405020304" pitchFamily="18" charset="0"/>
                <a:ea typeface="方正小标宋简体"/>
                <a:cs typeface="宋体" panose="02010600030101010101" pitchFamily="2" charset="-122"/>
              </a:rPr>
              <a:t>评价指标</a:t>
            </a:r>
            <a:r>
              <a:rPr lang="zh-CN" altLang="en-US" sz="3600" dirty="0">
                <a:latin typeface="Arial" panose="020B0604020202020204" pitchFamily="34" charset="0"/>
              </a:rPr>
              <a:t/>
            </a:r>
            <a:br>
              <a:rPr lang="zh-CN" altLang="en-US" sz="3600" dirty="0">
                <a:latin typeface="Arial" panose="020B0604020202020204" pitchFamily="34" charset="0"/>
              </a:rPr>
            </a:br>
            <a:endParaRPr lang="zh-CN" altLang="en-US" dirty="0"/>
          </a:p>
        </p:txBody>
      </p:sp>
      <p:graphicFrame>
        <p:nvGraphicFramePr>
          <p:cNvPr id="9" name="表格 8"/>
          <p:cNvGraphicFramePr>
            <a:graphicFrameLocks noGrp="1"/>
          </p:cNvGraphicFramePr>
          <p:nvPr>
            <p:extLst/>
          </p:nvPr>
        </p:nvGraphicFramePr>
        <p:xfrm>
          <a:off x="493777" y="1817371"/>
          <a:ext cx="8133587" cy="3852783"/>
        </p:xfrm>
        <a:graphic>
          <a:graphicData uri="http://schemas.openxmlformats.org/drawingml/2006/table">
            <a:tbl>
              <a:tblPr firstRow="1" firstCol="1" bandRow="1">
                <a:tableStyleId>{5C22544A-7EE6-4342-B048-85BDC9FD1C3A}</a:tableStyleId>
              </a:tblPr>
              <a:tblGrid>
                <a:gridCol w="1616213"/>
                <a:gridCol w="1551422"/>
                <a:gridCol w="1241488"/>
                <a:gridCol w="1241488"/>
                <a:gridCol w="1241488"/>
                <a:gridCol w="1241488"/>
              </a:tblGrid>
              <a:tr h="228600">
                <a:tc rowSpan="2">
                  <a:txBody>
                    <a:bodyPr/>
                    <a:lstStyle/>
                    <a:p>
                      <a:pPr algn="ctr">
                        <a:spcAft>
                          <a:spcPts val="0"/>
                        </a:spcAft>
                      </a:pPr>
                      <a:r>
                        <a:rPr lang="zh-CN" sz="1500" kern="0">
                          <a:effectLst/>
                        </a:rPr>
                        <a:t>评价指标</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rowSpan="2">
                  <a:txBody>
                    <a:bodyPr/>
                    <a:lstStyle/>
                    <a:p>
                      <a:pPr algn="ctr">
                        <a:spcAft>
                          <a:spcPts val="0"/>
                        </a:spcAft>
                      </a:pPr>
                      <a:r>
                        <a:rPr lang="zh-CN" sz="1500" kern="0">
                          <a:effectLst/>
                        </a:rPr>
                        <a:t>权重</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gridSpan="4">
                  <a:txBody>
                    <a:bodyPr/>
                    <a:lstStyle/>
                    <a:p>
                      <a:pPr algn="ctr">
                        <a:spcAft>
                          <a:spcPts val="0"/>
                        </a:spcAft>
                      </a:pPr>
                      <a:r>
                        <a:rPr lang="zh-CN" sz="1500" kern="0">
                          <a:effectLst/>
                        </a:rPr>
                        <a:t>分值</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258913">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zh-CN" sz="1500" kern="0">
                          <a:effectLst/>
                        </a:rPr>
                        <a:t>优秀</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zh-CN" sz="1500" kern="0">
                          <a:effectLst/>
                        </a:rPr>
                        <a:t>良好</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zh-CN" sz="1500" kern="0">
                          <a:effectLst/>
                        </a:rPr>
                        <a:t>一般</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zh-CN" sz="1500" kern="0">
                          <a:effectLst/>
                        </a:rPr>
                        <a:t>差</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r>
              <a:tr h="580394">
                <a:tc>
                  <a:txBody>
                    <a:bodyPr/>
                    <a:lstStyle/>
                    <a:p>
                      <a:pPr algn="ctr">
                        <a:spcAft>
                          <a:spcPts val="0"/>
                        </a:spcAft>
                      </a:pPr>
                      <a:r>
                        <a:rPr lang="zh-CN" sz="1500" kern="0">
                          <a:effectLst/>
                        </a:rPr>
                        <a:t>教学设计</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9-10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7-8</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5-6</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0-4</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r>
              <a:tr h="332162">
                <a:tc rowSpan="5">
                  <a:txBody>
                    <a:bodyPr/>
                    <a:lstStyle/>
                    <a:p>
                      <a:pPr algn="ctr">
                        <a:spcAft>
                          <a:spcPts val="0"/>
                        </a:spcAft>
                      </a:pPr>
                      <a:r>
                        <a:rPr lang="zh-CN" sz="1500" kern="0">
                          <a:effectLst/>
                        </a:rPr>
                        <a:t>教学过程</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9-10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7-8</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5-6</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0-4</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r>
              <a:tr h="346405">
                <a:tc vMerge="1">
                  <a:txBody>
                    <a:bodyPr/>
                    <a:lstStyle/>
                    <a:p>
                      <a:endParaRPr lang="zh-CN" altLang="en-US"/>
                    </a:p>
                  </a:txBody>
                  <a:tcPr/>
                </a:tc>
                <a:tc>
                  <a:txBody>
                    <a:bodyPr/>
                    <a:lstStyle/>
                    <a:p>
                      <a:pPr algn="ctr">
                        <a:spcAft>
                          <a:spcPts val="0"/>
                        </a:spcAft>
                      </a:pPr>
                      <a:r>
                        <a:rPr lang="en-US" sz="1500" kern="0">
                          <a:effectLst/>
                        </a:rPr>
                        <a:t>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9-10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7-8</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5-6</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0-4</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r>
              <a:tr h="353526">
                <a:tc vMerge="1">
                  <a:txBody>
                    <a:bodyPr/>
                    <a:lstStyle/>
                    <a:p>
                      <a:endParaRPr lang="zh-CN" altLang="en-US"/>
                    </a:p>
                  </a:txBody>
                  <a:tcPr/>
                </a:tc>
                <a:tc>
                  <a:txBody>
                    <a:bodyPr/>
                    <a:lstStyle/>
                    <a:p>
                      <a:pPr algn="ctr">
                        <a:spcAft>
                          <a:spcPts val="0"/>
                        </a:spcAft>
                      </a:pPr>
                      <a:r>
                        <a:rPr lang="en-US" sz="1500" kern="0">
                          <a:effectLst/>
                        </a:rPr>
                        <a:t>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9-10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7-8</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5-6</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0-4</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r>
              <a:tr h="439491">
                <a:tc vMerge="1">
                  <a:txBody>
                    <a:bodyPr/>
                    <a:lstStyle/>
                    <a:p>
                      <a:endParaRPr lang="zh-CN" altLang="en-US"/>
                    </a:p>
                  </a:txBody>
                  <a:tcPr/>
                </a:tc>
                <a:tc>
                  <a:txBody>
                    <a:bodyPr/>
                    <a:lstStyle/>
                    <a:p>
                      <a:pPr algn="ctr">
                        <a:spcAft>
                          <a:spcPts val="0"/>
                        </a:spcAft>
                      </a:pPr>
                      <a:r>
                        <a:rPr lang="en-US" sz="1500" kern="0">
                          <a:effectLst/>
                        </a:rPr>
                        <a:t>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9-10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7-8</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5-6</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0-4</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r>
              <a:tr h="230936">
                <a:tc vMerge="1">
                  <a:txBody>
                    <a:bodyPr/>
                    <a:lstStyle/>
                    <a:p>
                      <a:endParaRPr lang="zh-CN" altLang="en-US"/>
                    </a:p>
                  </a:txBody>
                  <a:tcPr/>
                </a:tc>
                <a:tc>
                  <a:txBody>
                    <a:bodyPr/>
                    <a:lstStyle/>
                    <a:p>
                      <a:pPr algn="ctr">
                        <a:spcAft>
                          <a:spcPts val="0"/>
                        </a:spcAft>
                      </a:pPr>
                      <a:r>
                        <a:rPr lang="en-US" sz="1500" kern="0">
                          <a:effectLst/>
                        </a:rPr>
                        <a:t>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9-10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7-8</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5-6</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0-4</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r>
              <a:tr h="332162">
                <a:tc rowSpan="3">
                  <a:txBody>
                    <a:bodyPr/>
                    <a:lstStyle/>
                    <a:p>
                      <a:pPr algn="ctr">
                        <a:spcAft>
                          <a:spcPts val="0"/>
                        </a:spcAft>
                      </a:pPr>
                      <a:r>
                        <a:rPr lang="zh-CN" sz="1500" kern="0">
                          <a:effectLst/>
                        </a:rPr>
                        <a:t>教学效果</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9-10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7-8</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5-6</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0-4</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r>
              <a:tr h="228600">
                <a:tc vMerge="1">
                  <a:txBody>
                    <a:bodyPr/>
                    <a:lstStyle/>
                    <a:p>
                      <a:endParaRPr lang="zh-CN" altLang="en-US"/>
                    </a:p>
                  </a:txBody>
                  <a:tcPr/>
                </a:tc>
                <a:tc>
                  <a:txBody>
                    <a:bodyPr/>
                    <a:lstStyle/>
                    <a:p>
                      <a:pPr algn="ctr">
                        <a:spcAft>
                          <a:spcPts val="0"/>
                        </a:spcAft>
                      </a:pPr>
                      <a:r>
                        <a:rPr lang="en-US" sz="1500" kern="0">
                          <a:effectLst/>
                        </a:rPr>
                        <a:t>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9-10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7-8</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5-6</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0-4</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r>
              <a:tr h="228600">
                <a:tc vMerge="1">
                  <a:txBody>
                    <a:bodyPr/>
                    <a:lstStyle/>
                    <a:p>
                      <a:endParaRPr lang="zh-CN" altLang="en-US"/>
                    </a:p>
                  </a:txBody>
                  <a:tcPr/>
                </a:tc>
                <a:tc>
                  <a:txBody>
                    <a:bodyPr/>
                    <a:lstStyle/>
                    <a:p>
                      <a:pPr algn="ctr">
                        <a:spcAft>
                          <a:spcPts val="0"/>
                        </a:spcAft>
                      </a:pPr>
                      <a:r>
                        <a:rPr lang="en-US" sz="1500" kern="0">
                          <a:effectLst/>
                        </a:rPr>
                        <a:t>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9-10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7-8</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5-6</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0-4</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r>
              <a:tr h="292994">
                <a:tc>
                  <a:txBody>
                    <a:bodyPr/>
                    <a:lstStyle/>
                    <a:p>
                      <a:pPr algn="ctr">
                        <a:spcAft>
                          <a:spcPts val="0"/>
                        </a:spcAft>
                      </a:pPr>
                      <a:r>
                        <a:rPr lang="zh-CN" sz="1500" kern="0">
                          <a:effectLst/>
                        </a:rPr>
                        <a:t>技术规范</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9-10</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7-8</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a:effectLst/>
                        </a:rPr>
                        <a:t>5-6</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c>
                  <a:txBody>
                    <a:bodyPr/>
                    <a:lstStyle/>
                    <a:p>
                      <a:pPr algn="ctr">
                        <a:spcAft>
                          <a:spcPts val="0"/>
                        </a:spcAft>
                      </a:pPr>
                      <a:r>
                        <a:rPr lang="en-US" sz="1500" kern="0" dirty="0">
                          <a:effectLst/>
                        </a:rPr>
                        <a:t>0-4</a:t>
                      </a:r>
                      <a:endParaRPr lang="zh-CN" sz="1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48817" marR="48817" marT="0" marB="0" anchor="ctr"/>
                </a:tc>
              </a:tr>
            </a:tbl>
          </a:graphicData>
        </a:graphic>
      </p:graphicFrame>
    </p:spTree>
    <p:extLst>
      <p:ext uri="{BB962C8B-B14F-4D97-AF65-F5344CB8AC3E}">
        <p14:creationId xmlns:p14="http://schemas.microsoft.com/office/powerpoint/2010/main" xmlns="" val="56949396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aphicFrame>
        <p:nvGraphicFramePr>
          <p:cNvPr id="5" name="内容占位符 4"/>
          <p:cNvGraphicFramePr>
            <a:graphicFrameLocks noGrp="1"/>
          </p:cNvGraphicFramePr>
          <p:nvPr>
            <p:ph sz="half" idx="1"/>
            <p:extLst/>
          </p:nvPr>
        </p:nvGraphicFramePr>
        <p:xfrm>
          <a:off x="628651" y="1252081"/>
          <a:ext cx="7612379" cy="4114800"/>
        </p:xfrm>
        <a:graphic>
          <a:graphicData uri="http://schemas.openxmlformats.org/drawingml/2006/table">
            <a:tbl>
              <a:tblPr firstRow="1" firstCol="1" bandRow="1">
                <a:tableStyleId>{5C22544A-7EE6-4342-B048-85BDC9FD1C3A}</a:tableStyleId>
              </a:tblPr>
              <a:tblGrid>
                <a:gridCol w="786899"/>
                <a:gridCol w="3412740"/>
                <a:gridCol w="3412740"/>
              </a:tblGrid>
              <a:tr h="822960">
                <a:tc rowSpan="5">
                  <a:txBody>
                    <a:bodyPr/>
                    <a:lstStyle/>
                    <a:p>
                      <a:pPr algn="ctr">
                        <a:spcAft>
                          <a:spcPts val="0"/>
                        </a:spcAft>
                      </a:pPr>
                      <a:r>
                        <a:rPr lang="zh-CN" sz="1800" kern="0" dirty="0">
                          <a:effectLst/>
                        </a:rPr>
                        <a:t>教学过程</a:t>
                      </a:r>
                      <a:endParaRPr lang="zh-CN" sz="1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48539" marR="48539" marT="0" marB="0" anchor="ctr"/>
                </a:tc>
                <a:tc>
                  <a:txBody>
                    <a:bodyPr/>
                    <a:lstStyle/>
                    <a:p>
                      <a:pPr algn="ctr">
                        <a:spcAft>
                          <a:spcPts val="0"/>
                        </a:spcAft>
                      </a:pPr>
                      <a:r>
                        <a:rPr lang="en-US" sz="1800" kern="0" dirty="0">
                          <a:solidFill>
                            <a:schemeClr val="tx1"/>
                          </a:solidFill>
                          <a:effectLst/>
                        </a:rPr>
                        <a:t>10</a:t>
                      </a:r>
                      <a:endParaRPr lang="zh-CN" sz="18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48539" marR="48539" marT="0" marB="0" anchor="ctr">
                    <a:solidFill>
                      <a:schemeClr val="bg1"/>
                    </a:solidFill>
                  </a:tcPr>
                </a:tc>
                <a:tc>
                  <a:txBody>
                    <a:bodyPr/>
                    <a:lstStyle/>
                    <a:p>
                      <a:pPr algn="l">
                        <a:spcAft>
                          <a:spcPts val="0"/>
                        </a:spcAft>
                      </a:pPr>
                      <a:r>
                        <a:rPr lang="zh-CN" sz="1800" kern="0" dirty="0">
                          <a:solidFill>
                            <a:schemeClr val="tx1"/>
                          </a:solidFill>
                          <a:effectLst/>
                        </a:rPr>
                        <a:t>教学环节相对完整、过程流畅、结构清晰；课堂容量适当，时间布局合理。</a:t>
                      </a:r>
                      <a:endParaRPr lang="zh-CN" sz="18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48539" marR="48539" marT="0" marB="0">
                    <a:solidFill>
                      <a:schemeClr val="bg1"/>
                    </a:solidFill>
                  </a:tcPr>
                </a:tc>
              </a:tr>
              <a:tr h="822960">
                <a:tc vMerge="1">
                  <a:txBody>
                    <a:bodyPr/>
                    <a:lstStyle/>
                    <a:p>
                      <a:endParaRPr lang="zh-CN" altLang="en-US"/>
                    </a:p>
                  </a:txBody>
                  <a:tcPr/>
                </a:tc>
                <a:tc>
                  <a:txBody>
                    <a:bodyPr/>
                    <a:lstStyle/>
                    <a:p>
                      <a:pPr algn="ctr">
                        <a:spcAft>
                          <a:spcPts val="0"/>
                        </a:spcAft>
                      </a:pPr>
                      <a:r>
                        <a:rPr lang="en-US" sz="1800" kern="0">
                          <a:effectLst/>
                        </a:rPr>
                        <a:t>10</a:t>
                      </a:r>
                      <a:endParaRPr lang="zh-CN" sz="1800" kern="100">
                        <a:effectLst/>
                        <a:latin typeface="Calibri" panose="020F0502020204030204" pitchFamily="34" charset="0"/>
                        <a:ea typeface="宋体" panose="02010600030101010101" pitchFamily="2" charset="-122"/>
                        <a:cs typeface="Times New Roman" panose="02020603050405020304" pitchFamily="18" charset="0"/>
                      </a:endParaRPr>
                    </a:p>
                  </a:txBody>
                  <a:tcPr marL="48539" marR="48539" marT="0" marB="0" anchor="ctr"/>
                </a:tc>
                <a:tc>
                  <a:txBody>
                    <a:bodyPr/>
                    <a:lstStyle/>
                    <a:p>
                      <a:pPr algn="just">
                        <a:spcAft>
                          <a:spcPts val="0"/>
                        </a:spcAft>
                      </a:pPr>
                      <a:r>
                        <a:rPr lang="zh-CN" sz="1800" kern="0">
                          <a:effectLst/>
                        </a:rPr>
                        <a:t>教学组织形式多样，方法有效，引导学生自主、合作、探究学习；反馈和评价及时恰当。</a:t>
                      </a:r>
                      <a:endParaRPr lang="zh-CN" sz="1800" kern="100">
                        <a:effectLst/>
                        <a:latin typeface="Calibri" panose="020F0502020204030204" pitchFamily="34" charset="0"/>
                        <a:ea typeface="宋体" panose="02010600030101010101" pitchFamily="2" charset="-122"/>
                        <a:cs typeface="Times New Roman" panose="02020603050405020304" pitchFamily="18" charset="0"/>
                      </a:endParaRPr>
                    </a:p>
                  </a:txBody>
                  <a:tcPr marL="48539" marR="48539" marT="0" marB="0"/>
                </a:tc>
              </a:tr>
              <a:tr h="822960">
                <a:tc vMerge="1">
                  <a:txBody>
                    <a:bodyPr/>
                    <a:lstStyle/>
                    <a:p>
                      <a:endParaRPr lang="zh-CN" altLang="en-US"/>
                    </a:p>
                  </a:txBody>
                  <a:tcPr/>
                </a:tc>
                <a:tc>
                  <a:txBody>
                    <a:bodyPr/>
                    <a:lstStyle/>
                    <a:p>
                      <a:pPr algn="ctr">
                        <a:spcAft>
                          <a:spcPts val="0"/>
                        </a:spcAft>
                      </a:pPr>
                      <a:r>
                        <a:rPr lang="en-US" sz="1800" kern="0">
                          <a:effectLst/>
                        </a:rPr>
                        <a:t>10</a:t>
                      </a:r>
                      <a:endParaRPr lang="zh-CN" sz="1800" kern="100">
                        <a:effectLst/>
                        <a:latin typeface="Calibri" panose="020F0502020204030204" pitchFamily="34" charset="0"/>
                        <a:ea typeface="宋体" panose="02010600030101010101" pitchFamily="2" charset="-122"/>
                        <a:cs typeface="Times New Roman" panose="02020603050405020304" pitchFamily="18" charset="0"/>
                      </a:endParaRPr>
                    </a:p>
                  </a:txBody>
                  <a:tcPr marL="48539" marR="48539" marT="0" marB="0" anchor="ctr"/>
                </a:tc>
                <a:tc>
                  <a:txBody>
                    <a:bodyPr/>
                    <a:lstStyle/>
                    <a:p>
                      <a:pPr algn="just">
                        <a:spcAft>
                          <a:spcPts val="0"/>
                        </a:spcAft>
                      </a:pPr>
                      <a:r>
                        <a:rPr lang="zh-CN" sz="1800" kern="0">
                          <a:effectLst/>
                        </a:rPr>
                        <a:t>面向全体、注重差异，学生参与面广；突出学生主体性和教学互动性。</a:t>
                      </a:r>
                      <a:endParaRPr lang="zh-CN" sz="1800" kern="100">
                        <a:effectLst/>
                        <a:latin typeface="Calibri" panose="020F0502020204030204" pitchFamily="34" charset="0"/>
                        <a:ea typeface="宋体" panose="02010600030101010101" pitchFamily="2" charset="-122"/>
                        <a:cs typeface="Times New Roman" panose="02020603050405020304" pitchFamily="18" charset="0"/>
                      </a:endParaRPr>
                    </a:p>
                  </a:txBody>
                  <a:tcPr marL="48539" marR="48539" marT="0" marB="0"/>
                </a:tc>
              </a:tr>
              <a:tr h="822960">
                <a:tc vMerge="1">
                  <a:txBody>
                    <a:bodyPr/>
                    <a:lstStyle/>
                    <a:p>
                      <a:endParaRPr lang="zh-CN" altLang="en-US"/>
                    </a:p>
                  </a:txBody>
                  <a:tcPr/>
                </a:tc>
                <a:tc>
                  <a:txBody>
                    <a:bodyPr/>
                    <a:lstStyle/>
                    <a:p>
                      <a:pPr algn="ctr">
                        <a:spcAft>
                          <a:spcPts val="0"/>
                        </a:spcAft>
                      </a:pPr>
                      <a:r>
                        <a:rPr lang="en-US" sz="1800" kern="0">
                          <a:effectLst/>
                        </a:rPr>
                        <a:t>10</a:t>
                      </a:r>
                      <a:endParaRPr lang="zh-CN" sz="1800" kern="100">
                        <a:effectLst/>
                        <a:latin typeface="Calibri" panose="020F0502020204030204" pitchFamily="34" charset="0"/>
                        <a:ea typeface="宋体" panose="02010600030101010101" pitchFamily="2" charset="-122"/>
                        <a:cs typeface="Times New Roman" panose="02020603050405020304" pitchFamily="18" charset="0"/>
                      </a:endParaRPr>
                    </a:p>
                  </a:txBody>
                  <a:tcPr marL="48539" marR="48539" marT="0" marB="0" anchor="ctr"/>
                </a:tc>
                <a:tc>
                  <a:txBody>
                    <a:bodyPr/>
                    <a:lstStyle/>
                    <a:p>
                      <a:pPr algn="just">
                        <a:spcAft>
                          <a:spcPts val="0"/>
                        </a:spcAft>
                      </a:pPr>
                      <a:r>
                        <a:rPr lang="zh-CN" sz="1800" kern="0">
                          <a:effectLst/>
                        </a:rPr>
                        <a:t>熟练、合理地应用信息技术设备；应用信息技术支持学生学习、课堂交流和教学评价。</a:t>
                      </a:r>
                      <a:endParaRPr lang="zh-CN" sz="1800" kern="100">
                        <a:effectLst/>
                        <a:latin typeface="Calibri" panose="020F0502020204030204" pitchFamily="34" charset="0"/>
                        <a:ea typeface="宋体" panose="02010600030101010101" pitchFamily="2" charset="-122"/>
                        <a:cs typeface="Times New Roman" panose="02020603050405020304" pitchFamily="18" charset="0"/>
                      </a:endParaRPr>
                    </a:p>
                  </a:txBody>
                  <a:tcPr marL="48539" marR="48539" marT="0" marB="0"/>
                </a:tc>
              </a:tr>
              <a:tr h="822960">
                <a:tc vMerge="1">
                  <a:txBody>
                    <a:bodyPr/>
                    <a:lstStyle/>
                    <a:p>
                      <a:endParaRPr lang="zh-CN" altLang="en-US"/>
                    </a:p>
                  </a:txBody>
                  <a:tcPr/>
                </a:tc>
                <a:tc>
                  <a:txBody>
                    <a:bodyPr/>
                    <a:lstStyle/>
                    <a:p>
                      <a:pPr algn="ctr">
                        <a:spcAft>
                          <a:spcPts val="0"/>
                        </a:spcAft>
                      </a:pPr>
                      <a:r>
                        <a:rPr lang="en-US" sz="1800" kern="0">
                          <a:effectLst/>
                        </a:rPr>
                        <a:t>10</a:t>
                      </a:r>
                      <a:endParaRPr lang="zh-CN" sz="1800" kern="100">
                        <a:effectLst/>
                        <a:latin typeface="Calibri" panose="020F0502020204030204" pitchFamily="34" charset="0"/>
                        <a:ea typeface="宋体" panose="02010600030101010101" pitchFamily="2" charset="-122"/>
                        <a:cs typeface="Times New Roman" panose="02020603050405020304" pitchFamily="18" charset="0"/>
                      </a:endParaRPr>
                    </a:p>
                  </a:txBody>
                  <a:tcPr marL="48539" marR="48539" marT="0" marB="0" anchor="ctr"/>
                </a:tc>
                <a:tc>
                  <a:txBody>
                    <a:bodyPr/>
                    <a:lstStyle/>
                    <a:p>
                      <a:pPr algn="just">
                        <a:spcAft>
                          <a:spcPts val="0"/>
                        </a:spcAft>
                      </a:pPr>
                      <a:r>
                        <a:rPr lang="zh-CN" sz="1800" kern="0" dirty="0">
                          <a:effectLst/>
                        </a:rPr>
                        <a:t>应用数字资源改变教学内容呈现方式，帮助学生理解、掌握和应用知识。</a:t>
                      </a:r>
                      <a:endParaRPr lang="zh-CN" sz="1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48539" marR="48539" marT="0" marB="0"/>
                </a:tc>
              </a:tr>
            </a:tbl>
          </a:graphicData>
        </a:graphic>
      </p:graphicFrame>
    </p:spTree>
    <p:extLst>
      <p:ext uri="{BB962C8B-B14F-4D97-AF65-F5344CB8AC3E}">
        <p14:creationId xmlns:p14="http://schemas.microsoft.com/office/powerpoint/2010/main" xmlns="" val="11791359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 name="图片 4"/>
          <p:cNvPicPr>
            <a:picLocks noChangeAspect="1"/>
          </p:cNvPicPr>
          <p:nvPr/>
        </p:nvPicPr>
        <p:blipFill>
          <a:blip r:embed="rId2"/>
          <a:stretch>
            <a:fillRect/>
          </a:stretch>
        </p:blipFill>
        <p:spPr>
          <a:xfrm>
            <a:off x="257176" y="899397"/>
            <a:ext cx="8502184" cy="5424856"/>
          </a:xfrm>
          <a:prstGeom prst="rect">
            <a:avLst/>
          </a:prstGeom>
        </p:spPr>
      </p:pic>
      <p:sp>
        <p:nvSpPr>
          <p:cNvPr id="7" name="内容占位符 6"/>
          <p:cNvSpPr txBox="1">
            <a:spLocks noGrp="1"/>
          </p:cNvSpPr>
          <p:nvPr>
            <p:ph idx="1"/>
          </p:nvPr>
        </p:nvSpPr>
        <p:spPr>
          <a:xfrm>
            <a:off x="263327" y="980728"/>
            <a:ext cx="4020641" cy="5804666"/>
          </a:xfrm>
          <a:prstGeom prst="rect">
            <a:avLst/>
          </a:prstGeom>
          <a:solidFill>
            <a:schemeClr val="tx2">
              <a:lumMod val="20000"/>
              <a:lumOff val="80000"/>
            </a:schemeClr>
          </a:solidFill>
        </p:spPr>
        <p:txBody>
          <a:bodyPr wrap="square" rtlCol="0">
            <a:spAutoFit/>
          </a:bodyPr>
          <a:lstStyle/>
          <a:p>
            <a:r>
              <a:rPr lang="zh-CN" altLang="en-US" sz="3200" dirty="0" smtClean="0"/>
              <a:t>优点</a:t>
            </a:r>
            <a:r>
              <a:rPr lang="en-US" altLang="zh-CN" sz="3200" dirty="0" smtClean="0"/>
              <a:t>:</a:t>
            </a:r>
          </a:p>
          <a:p>
            <a:endParaRPr lang="en-US" altLang="zh-CN" sz="3200" dirty="0"/>
          </a:p>
          <a:p>
            <a:r>
              <a:rPr lang="zh-CN" altLang="en-US" sz="3200" dirty="0"/>
              <a:t>彰</a:t>
            </a:r>
            <a:r>
              <a:rPr lang="zh-CN" altLang="en-US" sz="3200" dirty="0" smtClean="0"/>
              <a:t>显互联网交流分享的魅力</a:t>
            </a:r>
            <a:endParaRPr lang="en-US" altLang="zh-CN" sz="3200" dirty="0" smtClean="0"/>
          </a:p>
          <a:p>
            <a:endParaRPr lang="en-US" altLang="zh-CN" sz="3200" dirty="0" smtClean="0"/>
          </a:p>
          <a:p>
            <a:endParaRPr lang="en-US" altLang="zh-CN" sz="3200" dirty="0"/>
          </a:p>
          <a:p>
            <a:endParaRPr lang="en-US" altLang="zh-CN" sz="3200" dirty="0" smtClean="0"/>
          </a:p>
          <a:p>
            <a:endParaRPr lang="en-US" altLang="zh-CN" sz="3200" dirty="0" smtClean="0"/>
          </a:p>
          <a:p>
            <a:endParaRPr lang="en-US" altLang="zh-CN" sz="3200" dirty="0"/>
          </a:p>
          <a:p>
            <a:endParaRPr lang="en-US" altLang="zh-CN" sz="3200" dirty="0"/>
          </a:p>
        </p:txBody>
      </p:sp>
      <p:sp>
        <p:nvSpPr>
          <p:cNvPr id="8" name="内容占位符 6"/>
          <p:cNvSpPr txBox="1">
            <a:spLocks/>
          </p:cNvSpPr>
          <p:nvPr/>
        </p:nvSpPr>
        <p:spPr bwMode="gray">
          <a:xfrm>
            <a:off x="4508268" y="980728"/>
            <a:ext cx="4020641" cy="5804666"/>
          </a:xfrm>
          <a:prstGeom prst="rect">
            <a:avLst/>
          </a:prstGeom>
          <a:solidFill>
            <a:schemeClr val="tx2">
              <a:lumMod val="20000"/>
              <a:lumOff val="8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lvl1pPr marL="342900" indent="-342900" algn="l" rtl="0" eaLnBrk="0" fontAlgn="base" hangingPunct="0">
              <a:spcBef>
                <a:spcPct val="20000"/>
              </a:spcBef>
              <a:spcAft>
                <a:spcPct val="0"/>
              </a:spcAft>
              <a:buFont typeface="Arial" pitchFamily="34" charset="0"/>
              <a:buChar char="•"/>
              <a:defRPr sz="24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itchFamily="34" charset="0"/>
              <a:buChar char="–"/>
              <a:defRPr sz="16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itchFamily="34" charset="0"/>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3200" dirty="0" smtClean="0"/>
              <a:t>缺点</a:t>
            </a:r>
            <a:r>
              <a:rPr lang="en-US" altLang="zh-CN" sz="3200" dirty="0" smtClean="0"/>
              <a:t>:</a:t>
            </a:r>
          </a:p>
          <a:p>
            <a:endParaRPr lang="en-US" altLang="zh-CN" sz="3200" dirty="0" smtClean="0"/>
          </a:p>
          <a:p>
            <a:r>
              <a:rPr lang="zh-CN" altLang="en-US" sz="3200" dirty="0" smtClean="0"/>
              <a:t>开始的组织工作要投入较大力量</a:t>
            </a:r>
            <a:endParaRPr lang="en-US" altLang="zh-CN" sz="3200" dirty="0" smtClean="0"/>
          </a:p>
          <a:p>
            <a:pPr marL="0" indent="0">
              <a:buNone/>
            </a:pPr>
            <a:endParaRPr lang="en-US" altLang="zh-CN" sz="3200" dirty="0" smtClean="0"/>
          </a:p>
          <a:p>
            <a:endParaRPr lang="en-US" altLang="zh-CN" sz="3200" dirty="0" smtClean="0"/>
          </a:p>
          <a:p>
            <a:endParaRPr lang="en-US" altLang="zh-CN" sz="3200" dirty="0" smtClean="0"/>
          </a:p>
          <a:p>
            <a:endParaRPr lang="en-US" altLang="zh-CN" sz="3200" dirty="0" smtClean="0"/>
          </a:p>
          <a:p>
            <a:endParaRPr lang="en-US" altLang="zh-CN" sz="3200" dirty="0" smtClean="0"/>
          </a:p>
          <a:p>
            <a:endParaRPr lang="en-US" altLang="zh-CN" sz="3200" dirty="0"/>
          </a:p>
        </p:txBody>
      </p:sp>
    </p:spTree>
    <p:extLst>
      <p:ext uri="{BB962C8B-B14F-4D97-AF65-F5344CB8AC3E}">
        <p14:creationId xmlns:p14="http://schemas.microsoft.com/office/powerpoint/2010/main" xmlns="" val="45475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stretch>
            <a:fillRect/>
          </a:stretch>
        </p:blipFill>
        <p:spPr>
          <a:xfrm>
            <a:off x="3176587" y="3576637"/>
            <a:ext cx="152400" cy="152400"/>
          </a:xfrm>
          <a:prstGeom prst="rect">
            <a:avLst/>
          </a:prstGeom>
        </p:spPr>
      </p:pic>
      <p:pic>
        <p:nvPicPr>
          <p:cNvPr id="5" name="图片 4"/>
          <p:cNvPicPr>
            <a:picLocks noChangeAspect="1"/>
          </p:cNvPicPr>
          <p:nvPr/>
        </p:nvPicPr>
        <p:blipFill>
          <a:blip r:embed="rId3"/>
          <a:stretch>
            <a:fillRect/>
          </a:stretch>
        </p:blipFill>
        <p:spPr>
          <a:xfrm>
            <a:off x="439799" y="1233532"/>
            <a:ext cx="8264401" cy="4686210"/>
          </a:xfrm>
          <a:prstGeom prst="rect">
            <a:avLst/>
          </a:prstGeom>
        </p:spPr>
      </p:pic>
    </p:spTree>
    <p:extLst>
      <p:ext uri="{BB962C8B-B14F-4D97-AF65-F5344CB8AC3E}">
        <p14:creationId xmlns:p14="http://schemas.microsoft.com/office/powerpoint/2010/main" xmlns="" val="52444646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descr="二中标志"/>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6215448" y="5482760"/>
            <a:ext cx="1481143" cy="265589"/>
          </a:xfrm>
          <a:prstGeom prst="rect">
            <a:avLst/>
          </a:prstGeom>
          <a:noFill/>
          <a:extLst>
            <a:ext uri="{909E8E84-426E-40DD-AFC4-6F175D3DCCD1}">
              <a14:hiddenFill xmlns:a14="http://schemas.microsoft.com/office/drawing/2010/main" xmlns="">
                <a:solidFill>
                  <a:srgbClr val="FFFFFF"/>
                </a:solidFill>
              </a14:hiddenFill>
            </a:ext>
          </a:extLst>
        </p:spPr>
      </p:pic>
      <p:sp>
        <p:nvSpPr>
          <p:cNvPr id="22534" name="Line 6"/>
          <p:cNvSpPr>
            <a:spLocks noChangeShapeType="1"/>
          </p:cNvSpPr>
          <p:nvPr/>
        </p:nvSpPr>
        <p:spPr bwMode="auto">
          <a:xfrm>
            <a:off x="2000250" y="5257354"/>
            <a:ext cx="3539924" cy="0"/>
          </a:xfrm>
          <a:prstGeom prst="line">
            <a:avLst/>
          </a:prstGeom>
          <a:noFill/>
          <a:ln w="60325" cmpd="thinThick">
            <a:solidFill>
              <a:srgbClr val="808080"/>
            </a:solidFill>
            <a:miter lim="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712"/>
          </a:p>
        </p:txBody>
      </p:sp>
      <p:sp>
        <p:nvSpPr>
          <p:cNvPr id="22535" name="Text Box 7"/>
          <p:cNvSpPr txBox="1">
            <a:spLocks/>
          </p:cNvSpPr>
          <p:nvPr/>
        </p:nvSpPr>
        <p:spPr bwMode="auto">
          <a:xfrm>
            <a:off x="3157541" y="5018138"/>
            <a:ext cx="1678666" cy="262829"/>
          </a:xfrm>
          <a:prstGeom prst="rect">
            <a:avLst/>
          </a:prstGeom>
          <a:noFill/>
          <a:ln>
            <a:noFill/>
          </a:ln>
          <a:effectLst/>
          <a:extLst>
            <a:ext uri="{909E8E84-426E-40DD-AFC4-6F175D3DCCD1}">
              <a14:hiddenFill xmlns:a14="http://schemas.microsoft.com/office/drawing/2010/main" xmlns="">
                <a:gradFill rotWithShape="0">
                  <a:gsLst>
                    <a:gs pos="0">
                      <a:srgbClr val="074FB3"/>
                    </a:gs>
                    <a:gs pos="100000">
                      <a:srgbClr val="0C3280"/>
                    </a:gs>
                  </a:gsLst>
                  <a:lin ang="5400000"/>
                </a:gradFill>
              </a14:hiddenFill>
            </a:ext>
            <a:ext uri="{91240B29-F687-4F45-9708-019B960494DF}">
              <a14:hiddenLine xmlns:a14="http://schemas.microsoft.com/office/drawing/2010/main" xmlns="" w="12700">
                <a:solidFill>
                  <a:schemeClr val="tx1"/>
                </a:solidFill>
                <a:miter lim="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l" defTabSz="584200" eaLnBrk="0">
              <a:defRPr>
                <a:solidFill>
                  <a:schemeClr val="tx1"/>
                </a:solidFill>
                <a:latin typeface="Arial" panose="020B0604020202020204" pitchFamily="34" charset="0"/>
              </a:defRPr>
            </a:lvl1pPr>
            <a:lvl2pPr algn="l" defTabSz="584200" eaLnBrk="0">
              <a:defRPr>
                <a:solidFill>
                  <a:schemeClr val="tx1"/>
                </a:solidFill>
                <a:latin typeface="Arial" panose="020B0604020202020204" pitchFamily="34" charset="0"/>
              </a:defRPr>
            </a:lvl2pPr>
            <a:lvl3pPr algn="l" defTabSz="584200" eaLnBrk="0">
              <a:defRPr>
                <a:solidFill>
                  <a:schemeClr val="tx1"/>
                </a:solidFill>
                <a:latin typeface="Arial" panose="020B0604020202020204" pitchFamily="34" charset="0"/>
              </a:defRPr>
            </a:lvl3pPr>
            <a:lvl4pPr algn="l" defTabSz="584200" eaLnBrk="0">
              <a:defRPr>
                <a:solidFill>
                  <a:schemeClr val="tx1"/>
                </a:solidFill>
                <a:latin typeface="Arial" panose="020B0604020202020204" pitchFamily="34" charset="0"/>
              </a:defRPr>
            </a:lvl4pPr>
            <a:lvl5pPr algn="l" defTabSz="584200" eaLnBrk="0">
              <a:defRPr>
                <a:solidFill>
                  <a:schemeClr val="tx1"/>
                </a:solidFill>
                <a:latin typeface="Arial" panose="020B0604020202020204" pitchFamily="34" charset="0"/>
              </a:defRPr>
            </a:lvl5pPr>
            <a:lvl6pPr defTabSz="584200" eaLnBrk="0" fontAlgn="base" hangingPunct="0">
              <a:spcBef>
                <a:spcPct val="0"/>
              </a:spcBef>
              <a:spcAft>
                <a:spcPct val="0"/>
              </a:spcAft>
              <a:defRPr>
                <a:solidFill>
                  <a:schemeClr val="tx1"/>
                </a:solidFill>
                <a:latin typeface="Arial" panose="020B0604020202020204" pitchFamily="34" charset="0"/>
              </a:defRPr>
            </a:lvl6pPr>
            <a:lvl7pPr defTabSz="584200" eaLnBrk="0" fontAlgn="base" hangingPunct="0">
              <a:spcBef>
                <a:spcPct val="0"/>
              </a:spcBef>
              <a:spcAft>
                <a:spcPct val="0"/>
              </a:spcAft>
              <a:defRPr>
                <a:solidFill>
                  <a:schemeClr val="tx1"/>
                </a:solidFill>
                <a:latin typeface="Arial" panose="020B0604020202020204" pitchFamily="34" charset="0"/>
              </a:defRPr>
            </a:lvl7pPr>
            <a:lvl8pPr defTabSz="584200" eaLnBrk="0" fontAlgn="base" hangingPunct="0">
              <a:spcBef>
                <a:spcPct val="0"/>
              </a:spcBef>
              <a:spcAft>
                <a:spcPct val="0"/>
              </a:spcAft>
              <a:defRPr>
                <a:solidFill>
                  <a:schemeClr val="tx1"/>
                </a:solidFill>
                <a:latin typeface="Arial" panose="020B0604020202020204" pitchFamily="34" charset="0"/>
              </a:defRPr>
            </a:lvl8pPr>
            <a:lvl9pPr defTabSz="584200" eaLnBrk="0" fontAlgn="base" hangingPunct="0">
              <a:spcBef>
                <a:spcPct val="0"/>
              </a:spcBef>
              <a:spcAft>
                <a:spcPct val="0"/>
              </a:spcAft>
              <a:defRPr>
                <a:solidFill>
                  <a:schemeClr val="tx1"/>
                </a:solidFill>
                <a:latin typeface="Arial" panose="020B0604020202020204" pitchFamily="34" charset="0"/>
              </a:defRPr>
            </a:lvl9pPr>
          </a:lstStyle>
          <a:p>
            <a:pPr algn="ctr" eaLnBrk="1"/>
            <a:r>
              <a:rPr lang="zh-CN" altLang="en-US" sz="1108">
                <a:solidFill>
                  <a:srgbClr val="C0C0C0"/>
                </a:solidFill>
                <a:latin typeface="仿宋_GB2312" pitchFamily="49" charset="-122"/>
              </a:rPr>
              <a:t>自主发展     快乐成长</a:t>
            </a:r>
          </a:p>
        </p:txBody>
      </p:sp>
      <p:pic>
        <p:nvPicPr>
          <p:cNvPr id="22542" name="Picture 14" descr="image8"/>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79822" y="2296954"/>
            <a:ext cx="4776197" cy="2954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2543" name="AutoShape 15"/>
          <p:cNvSpPr>
            <a:spLocks/>
          </p:cNvSpPr>
          <p:nvPr/>
        </p:nvSpPr>
        <p:spPr bwMode="auto">
          <a:xfrm>
            <a:off x="5665748" y="3123858"/>
            <a:ext cx="652983" cy="2605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FF0000">
              <a:alpha val="39999"/>
            </a:srgbClr>
          </a:solidFill>
          <a:ln w="12700">
            <a:solidFill>
              <a:srgbClr val="42719B"/>
            </a:solidFill>
            <a:miter lim="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lgn="l" defTabSz="1300163" eaLnBrk="0">
              <a:defRPr>
                <a:solidFill>
                  <a:schemeClr val="tx1"/>
                </a:solidFill>
                <a:latin typeface="Arial" panose="020B0604020202020204" pitchFamily="34" charset="0"/>
              </a:defRPr>
            </a:lvl1pPr>
            <a:lvl2pPr marL="325438" algn="l" defTabSz="1300163" eaLnBrk="0">
              <a:defRPr>
                <a:solidFill>
                  <a:schemeClr val="tx1"/>
                </a:solidFill>
                <a:latin typeface="Arial" panose="020B0604020202020204" pitchFamily="34" charset="0"/>
              </a:defRPr>
            </a:lvl2pPr>
            <a:lvl3pPr marL="650875" algn="l" defTabSz="1300163" eaLnBrk="0">
              <a:defRPr>
                <a:solidFill>
                  <a:schemeClr val="tx1"/>
                </a:solidFill>
                <a:latin typeface="Arial" panose="020B0604020202020204" pitchFamily="34" charset="0"/>
              </a:defRPr>
            </a:lvl3pPr>
            <a:lvl4pPr marL="974725" algn="l" defTabSz="1300163" eaLnBrk="0">
              <a:defRPr>
                <a:solidFill>
                  <a:schemeClr val="tx1"/>
                </a:solidFill>
                <a:latin typeface="Arial" panose="020B0604020202020204" pitchFamily="34" charset="0"/>
              </a:defRPr>
            </a:lvl4pPr>
            <a:lvl5pPr marL="1300163" algn="l" defTabSz="1300163" eaLnBrk="0">
              <a:defRPr>
                <a:solidFill>
                  <a:schemeClr val="tx1"/>
                </a:solidFill>
                <a:latin typeface="Arial" panose="020B0604020202020204" pitchFamily="34" charset="0"/>
              </a:defRPr>
            </a:lvl5pPr>
            <a:lvl6pPr marL="1757363" defTabSz="1300163" eaLnBrk="0" fontAlgn="base" hangingPunct="0">
              <a:spcBef>
                <a:spcPct val="0"/>
              </a:spcBef>
              <a:spcAft>
                <a:spcPct val="0"/>
              </a:spcAft>
              <a:defRPr>
                <a:solidFill>
                  <a:schemeClr val="tx1"/>
                </a:solidFill>
                <a:latin typeface="Arial" panose="020B0604020202020204" pitchFamily="34" charset="0"/>
              </a:defRPr>
            </a:lvl6pPr>
            <a:lvl7pPr marL="2214563" defTabSz="1300163" eaLnBrk="0" fontAlgn="base" hangingPunct="0">
              <a:spcBef>
                <a:spcPct val="0"/>
              </a:spcBef>
              <a:spcAft>
                <a:spcPct val="0"/>
              </a:spcAft>
              <a:defRPr>
                <a:solidFill>
                  <a:schemeClr val="tx1"/>
                </a:solidFill>
                <a:latin typeface="Arial" panose="020B0604020202020204" pitchFamily="34" charset="0"/>
              </a:defRPr>
            </a:lvl7pPr>
            <a:lvl8pPr marL="2671763" defTabSz="1300163" eaLnBrk="0" fontAlgn="base" hangingPunct="0">
              <a:spcBef>
                <a:spcPct val="0"/>
              </a:spcBef>
              <a:spcAft>
                <a:spcPct val="0"/>
              </a:spcAft>
              <a:defRPr>
                <a:solidFill>
                  <a:schemeClr val="tx1"/>
                </a:solidFill>
                <a:latin typeface="Arial" panose="020B0604020202020204" pitchFamily="34" charset="0"/>
              </a:defRPr>
            </a:lvl8pPr>
            <a:lvl9pPr marL="3128963" defTabSz="1300163" eaLnBrk="0" fontAlgn="base" hangingPunct="0">
              <a:spcBef>
                <a:spcPct val="0"/>
              </a:spcBef>
              <a:spcAft>
                <a:spcPct val="0"/>
              </a:spcAft>
              <a:defRPr>
                <a:solidFill>
                  <a:schemeClr val="tx1"/>
                </a:solidFill>
                <a:latin typeface="Arial" panose="020B0604020202020204" pitchFamily="34" charset="0"/>
              </a:defRPr>
            </a:lvl9pPr>
          </a:lstStyle>
          <a:p>
            <a:pPr algn="ctr" eaLnBrk="1"/>
            <a:endParaRPr lang="zh-CN" altLang="zh-CN" sz="1028">
              <a:solidFill>
                <a:srgbClr val="FFFFFF"/>
              </a:solidFill>
              <a:latin typeface="Helvetica" panose="020B0604020202020204" pitchFamily="34" charset="0"/>
              <a:cs typeface="Helvetica" panose="020B0604020202020204" pitchFamily="34" charset="0"/>
              <a:sym typeface="Helvetica" panose="020B0604020202020204" pitchFamily="34" charset="0"/>
            </a:endParaRPr>
          </a:p>
        </p:txBody>
      </p:sp>
      <p:grpSp>
        <p:nvGrpSpPr>
          <p:cNvPr id="22544" name="Group 16"/>
          <p:cNvGrpSpPr>
            <a:grpSpLocks/>
          </p:cNvGrpSpPr>
          <p:nvPr/>
        </p:nvGrpSpPr>
        <p:grpSpPr bwMode="auto">
          <a:xfrm>
            <a:off x="4567606" y="2726416"/>
            <a:ext cx="1112584" cy="514224"/>
            <a:chOff x="0" y="0"/>
            <a:chExt cx="156" cy="72"/>
          </a:xfrm>
        </p:grpSpPr>
        <p:sp>
          <p:nvSpPr>
            <p:cNvPr id="22545" name="AutoShape 17"/>
            <p:cNvSpPr>
              <a:spLocks/>
            </p:cNvSpPr>
            <p:nvPr/>
          </p:nvSpPr>
          <p:spPr bwMode="auto">
            <a:xfrm>
              <a:off x="0" y="0"/>
              <a:ext cx="156" cy="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3557"/>
                  </a:moveTo>
                  <a:lnTo>
                    <a:pt x="0" y="3557"/>
                  </a:lnTo>
                  <a:cubicBezTo>
                    <a:pt x="0" y="1592"/>
                    <a:pt x="736" y="0"/>
                    <a:pt x="1644" y="0"/>
                  </a:cubicBezTo>
                  <a:lnTo>
                    <a:pt x="8820" y="0"/>
                  </a:lnTo>
                  <a:lnTo>
                    <a:pt x="12600" y="0"/>
                  </a:lnTo>
                  <a:lnTo>
                    <a:pt x="13475" y="0"/>
                  </a:lnTo>
                  <a:cubicBezTo>
                    <a:pt x="14384" y="0"/>
                    <a:pt x="15120" y="1592"/>
                    <a:pt x="15120" y="3557"/>
                  </a:cubicBezTo>
                  <a:lnTo>
                    <a:pt x="15120" y="12449"/>
                  </a:lnTo>
                  <a:lnTo>
                    <a:pt x="21600" y="21600"/>
                  </a:lnTo>
                  <a:lnTo>
                    <a:pt x="15120" y="17784"/>
                  </a:lnTo>
                  <a:cubicBezTo>
                    <a:pt x="15120" y="19749"/>
                    <a:pt x="14384" y="21341"/>
                    <a:pt x="13475" y="21341"/>
                  </a:cubicBezTo>
                  <a:lnTo>
                    <a:pt x="12600" y="21341"/>
                  </a:lnTo>
                  <a:lnTo>
                    <a:pt x="8820" y="21341"/>
                  </a:lnTo>
                  <a:lnTo>
                    <a:pt x="1644" y="21341"/>
                  </a:lnTo>
                  <a:cubicBezTo>
                    <a:pt x="736" y="21341"/>
                    <a:pt x="0" y="19749"/>
                    <a:pt x="0" y="17784"/>
                  </a:cubicBezTo>
                  <a:lnTo>
                    <a:pt x="0" y="12449"/>
                  </a:lnTo>
                  <a:close/>
                </a:path>
              </a:pathLst>
            </a:custGeom>
            <a:solidFill>
              <a:srgbClr val="FF0000"/>
            </a:solidFill>
            <a:ln w="12700">
              <a:solidFill>
                <a:srgbClr val="42719B"/>
              </a:solidFill>
              <a:miter lim="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lgn="l" defTabSz="1300163" eaLnBrk="0">
                <a:defRPr>
                  <a:solidFill>
                    <a:schemeClr val="tx1"/>
                  </a:solidFill>
                  <a:latin typeface="Arial" panose="020B0604020202020204" pitchFamily="34" charset="0"/>
                </a:defRPr>
              </a:lvl1pPr>
              <a:lvl2pPr marL="325438" algn="l" defTabSz="1300163" eaLnBrk="0">
                <a:defRPr>
                  <a:solidFill>
                    <a:schemeClr val="tx1"/>
                  </a:solidFill>
                  <a:latin typeface="Arial" panose="020B0604020202020204" pitchFamily="34" charset="0"/>
                </a:defRPr>
              </a:lvl2pPr>
              <a:lvl3pPr marL="650875" algn="l" defTabSz="1300163" eaLnBrk="0">
                <a:defRPr>
                  <a:solidFill>
                    <a:schemeClr val="tx1"/>
                  </a:solidFill>
                  <a:latin typeface="Arial" panose="020B0604020202020204" pitchFamily="34" charset="0"/>
                </a:defRPr>
              </a:lvl3pPr>
              <a:lvl4pPr marL="974725" algn="l" defTabSz="1300163" eaLnBrk="0">
                <a:defRPr>
                  <a:solidFill>
                    <a:schemeClr val="tx1"/>
                  </a:solidFill>
                  <a:latin typeface="Arial" panose="020B0604020202020204" pitchFamily="34" charset="0"/>
                </a:defRPr>
              </a:lvl4pPr>
              <a:lvl5pPr marL="1300163" algn="l" defTabSz="1300163" eaLnBrk="0">
                <a:defRPr>
                  <a:solidFill>
                    <a:schemeClr val="tx1"/>
                  </a:solidFill>
                  <a:latin typeface="Arial" panose="020B0604020202020204" pitchFamily="34" charset="0"/>
                </a:defRPr>
              </a:lvl5pPr>
              <a:lvl6pPr marL="1757363" defTabSz="1300163" eaLnBrk="0" fontAlgn="base" hangingPunct="0">
                <a:spcBef>
                  <a:spcPct val="0"/>
                </a:spcBef>
                <a:spcAft>
                  <a:spcPct val="0"/>
                </a:spcAft>
                <a:defRPr>
                  <a:solidFill>
                    <a:schemeClr val="tx1"/>
                  </a:solidFill>
                  <a:latin typeface="Arial" panose="020B0604020202020204" pitchFamily="34" charset="0"/>
                </a:defRPr>
              </a:lvl6pPr>
              <a:lvl7pPr marL="2214563" defTabSz="1300163" eaLnBrk="0" fontAlgn="base" hangingPunct="0">
                <a:spcBef>
                  <a:spcPct val="0"/>
                </a:spcBef>
                <a:spcAft>
                  <a:spcPct val="0"/>
                </a:spcAft>
                <a:defRPr>
                  <a:solidFill>
                    <a:schemeClr val="tx1"/>
                  </a:solidFill>
                  <a:latin typeface="Arial" panose="020B0604020202020204" pitchFamily="34" charset="0"/>
                </a:defRPr>
              </a:lvl7pPr>
              <a:lvl8pPr marL="2671763" defTabSz="1300163" eaLnBrk="0" fontAlgn="base" hangingPunct="0">
                <a:spcBef>
                  <a:spcPct val="0"/>
                </a:spcBef>
                <a:spcAft>
                  <a:spcPct val="0"/>
                </a:spcAft>
                <a:defRPr>
                  <a:solidFill>
                    <a:schemeClr val="tx1"/>
                  </a:solidFill>
                  <a:latin typeface="Arial" panose="020B0604020202020204" pitchFamily="34" charset="0"/>
                </a:defRPr>
              </a:lvl8pPr>
              <a:lvl9pPr marL="3128963" defTabSz="1300163" eaLnBrk="0" fontAlgn="base" hangingPunct="0">
                <a:spcBef>
                  <a:spcPct val="0"/>
                </a:spcBef>
                <a:spcAft>
                  <a:spcPct val="0"/>
                </a:spcAft>
                <a:defRPr>
                  <a:solidFill>
                    <a:schemeClr val="tx1"/>
                  </a:solidFill>
                  <a:latin typeface="Arial" panose="020B0604020202020204" pitchFamily="34" charset="0"/>
                </a:defRPr>
              </a:lvl9pPr>
            </a:lstStyle>
            <a:p>
              <a:pPr algn="ctr" eaLnBrk="1"/>
              <a:endParaRPr lang="zh-CN" altLang="zh-CN" sz="1028">
                <a:solidFill>
                  <a:srgbClr val="FFFFFF"/>
                </a:solidFill>
                <a:latin typeface="Helvetica" panose="020B0604020202020204" pitchFamily="34" charset="0"/>
                <a:cs typeface="Helvetica" panose="020B0604020202020204" pitchFamily="34" charset="0"/>
                <a:sym typeface="Helvetica" panose="020B0604020202020204" pitchFamily="34" charset="0"/>
              </a:endParaRPr>
            </a:p>
          </p:txBody>
        </p:sp>
        <p:sp>
          <p:nvSpPr>
            <p:cNvPr id="22546" name="AutoShape 18"/>
            <p:cNvSpPr>
              <a:spLocks/>
            </p:cNvSpPr>
            <p:nvPr/>
          </p:nvSpPr>
          <p:spPr bwMode="auto">
            <a:xfrm>
              <a:off x="3" y="9"/>
              <a:ext cx="103" cy="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28574" tIns="28574" rIns="28574" bIns="28574" anchor="ctr"/>
            <a:lstStyle>
              <a:lvl1pPr algn="l" defTabSz="1300163" eaLnBrk="0">
                <a:defRPr>
                  <a:solidFill>
                    <a:schemeClr val="tx1"/>
                  </a:solidFill>
                  <a:latin typeface="Arial" panose="020B0604020202020204" pitchFamily="34" charset="0"/>
                </a:defRPr>
              </a:lvl1pPr>
              <a:lvl2pPr marL="325438" algn="l" defTabSz="1300163" eaLnBrk="0">
                <a:defRPr>
                  <a:solidFill>
                    <a:schemeClr val="tx1"/>
                  </a:solidFill>
                  <a:latin typeface="Arial" panose="020B0604020202020204" pitchFamily="34" charset="0"/>
                </a:defRPr>
              </a:lvl2pPr>
              <a:lvl3pPr marL="650875" algn="l" defTabSz="1300163" eaLnBrk="0">
                <a:defRPr>
                  <a:solidFill>
                    <a:schemeClr val="tx1"/>
                  </a:solidFill>
                  <a:latin typeface="Arial" panose="020B0604020202020204" pitchFamily="34" charset="0"/>
                </a:defRPr>
              </a:lvl3pPr>
              <a:lvl4pPr marL="974725" algn="l" defTabSz="1300163" eaLnBrk="0">
                <a:defRPr>
                  <a:solidFill>
                    <a:schemeClr val="tx1"/>
                  </a:solidFill>
                  <a:latin typeface="Arial" panose="020B0604020202020204" pitchFamily="34" charset="0"/>
                </a:defRPr>
              </a:lvl4pPr>
              <a:lvl5pPr marL="1300163" algn="l" defTabSz="1300163" eaLnBrk="0">
                <a:defRPr>
                  <a:solidFill>
                    <a:schemeClr val="tx1"/>
                  </a:solidFill>
                  <a:latin typeface="Arial" panose="020B0604020202020204" pitchFamily="34" charset="0"/>
                </a:defRPr>
              </a:lvl5pPr>
              <a:lvl6pPr marL="1757363" defTabSz="1300163" eaLnBrk="0" fontAlgn="base" hangingPunct="0">
                <a:spcBef>
                  <a:spcPct val="0"/>
                </a:spcBef>
                <a:spcAft>
                  <a:spcPct val="0"/>
                </a:spcAft>
                <a:defRPr>
                  <a:solidFill>
                    <a:schemeClr val="tx1"/>
                  </a:solidFill>
                  <a:latin typeface="Arial" panose="020B0604020202020204" pitchFamily="34" charset="0"/>
                </a:defRPr>
              </a:lvl6pPr>
              <a:lvl7pPr marL="2214563" defTabSz="1300163" eaLnBrk="0" fontAlgn="base" hangingPunct="0">
                <a:spcBef>
                  <a:spcPct val="0"/>
                </a:spcBef>
                <a:spcAft>
                  <a:spcPct val="0"/>
                </a:spcAft>
                <a:defRPr>
                  <a:solidFill>
                    <a:schemeClr val="tx1"/>
                  </a:solidFill>
                  <a:latin typeface="Arial" panose="020B0604020202020204" pitchFamily="34" charset="0"/>
                </a:defRPr>
              </a:lvl7pPr>
              <a:lvl8pPr marL="2671763" defTabSz="1300163" eaLnBrk="0" fontAlgn="base" hangingPunct="0">
                <a:spcBef>
                  <a:spcPct val="0"/>
                </a:spcBef>
                <a:spcAft>
                  <a:spcPct val="0"/>
                </a:spcAft>
                <a:defRPr>
                  <a:solidFill>
                    <a:schemeClr val="tx1"/>
                  </a:solidFill>
                  <a:latin typeface="Arial" panose="020B0604020202020204" pitchFamily="34" charset="0"/>
                </a:defRPr>
              </a:lvl8pPr>
              <a:lvl9pPr marL="3128963" defTabSz="1300163" eaLnBrk="0" fontAlgn="base" hangingPunct="0">
                <a:spcBef>
                  <a:spcPct val="0"/>
                </a:spcBef>
                <a:spcAft>
                  <a:spcPct val="0"/>
                </a:spcAft>
                <a:defRPr>
                  <a:solidFill>
                    <a:schemeClr val="tx1"/>
                  </a:solidFill>
                  <a:latin typeface="Arial" panose="020B0604020202020204" pitchFamily="34" charset="0"/>
                </a:defRPr>
              </a:lvl9pPr>
            </a:lstStyle>
            <a:p>
              <a:pPr algn="ctr" eaLnBrk="1"/>
              <a:r>
                <a:rPr lang="zh-CN" altLang="en-US" sz="1028">
                  <a:solidFill>
                    <a:schemeClr val="bg1"/>
                  </a:solidFill>
                  <a:latin typeface="Helvetica" panose="020B0604020202020204" pitchFamily="34" charset="0"/>
                  <a:ea typeface="黑体" panose="02010609060101010101" pitchFamily="49" charset="-122"/>
                  <a:cs typeface="Helvetica" panose="020B0604020202020204" pitchFamily="34" charset="0"/>
                  <a:sym typeface="Helvetica" panose="020B0604020202020204" pitchFamily="34" charset="0"/>
                </a:rPr>
                <a:t>正确率高低</a:t>
              </a:r>
              <a:endParaRPr lang="zh-CN" altLang="en-US" sz="672">
                <a:solidFill>
                  <a:schemeClr val="bg1"/>
                </a:solidFill>
                <a:latin typeface="Helvetica" panose="020B0604020202020204" pitchFamily="34" charset="0"/>
                <a:ea typeface="黑体" panose="02010609060101010101" pitchFamily="49" charset="-122"/>
                <a:cs typeface="Helvetica" panose="020B0604020202020204" pitchFamily="34" charset="0"/>
                <a:sym typeface="Helvetica" panose="020B0604020202020204" pitchFamily="34" charset="0"/>
              </a:endParaRPr>
            </a:p>
          </p:txBody>
        </p:sp>
      </p:grpSp>
      <p:sp>
        <p:nvSpPr>
          <p:cNvPr id="22547" name="AutoShape 19"/>
          <p:cNvSpPr>
            <a:spLocks/>
          </p:cNvSpPr>
          <p:nvPr/>
        </p:nvSpPr>
        <p:spPr bwMode="auto">
          <a:xfrm>
            <a:off x="5665749" y="4710482"/>
            <a:ext cx="1290271" cy="123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0000CC">
              <a:alpha val="39999"/>
            </a:srgbClr>
          </a:solidFill>
          <a:ln w="12700">
            <a:solidFill>
              <a:srgbClr val="42719B"/>
            </a:solidFill>
            <a:miter lim="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lgn="l" defTabSz="1300163" eaLnBrk="0">
              <a:defRPr>
                <a:solidFill>
                  <a:schemeClr val="tx1"/>
                </a:solidFill>
                <a:latin typeface="Arial" panose="020B0604020202020204" pitchFamily="34" charset="0"/>
              </a:defRPr>
            </a:lvl1pPr>
            <a:lvl2pPr marL="325438" algn="l" defTabSz="1300163" eaLnBrk="0">
              <a:defRPr>
                <a:solidFill>
                  <a:schemeClr val="tx1"/>
                </a:solidFill>
                <a:latin typeface="Arial" panose="020B0604020202020204" pitchFamily="34" charset="0"/>
              </a:defRPr>
            </a:lvl2pPr>
            <a:lvl3pPr marL="650875" algn="l" defTabSz="1300163" eaLnBrk="0">
              <a:defRPr>
                <a:solidFill>
                  <a:schemeClr val="tx1"/>
                </a:solidFill>
                <a:latin typeface="Arial" panose="020B0604020202020204" pitchFamily="34" charset="0"/>
              </a:defRPr>
            </a:lvl3pPr>
            <a:lvl4pPr marL="974725" algn="l" defTabSz="1300163" eaLnBrk="0">
              <a:defRPr>
                <a:solidFill>
                  <a:schemeClr val="tx1"/>
                </a:solidFill>
                <a:latin typeface="Arial" panose="020B0604020202020204" pitchFamily="34" charset="0"/>
              </a:defRPr>
            </a:lvl4pPr>
            <a:lvl5pPr marL="1300163" algn="l" defTabSz="1300163" eaLnBrk="0">
              <a:defRPr>
                <a:solidFill>
                  <a:schemeClr val="tx1"/>
                </a:solidFill>
                <a:latin typeface="Arial" panose="020B0604020202020204" pitchFamily="34" charset="0"/>
              </a:defRPr>
            </a:lvl5pPr>
            <a:lvl6pPr marL="1757363" defTabSz="1300163" eaLnBrk="0" fontAlgn="base" hangingPunct="0">
              <a:spcBef>
                <a:spcPct val="0"/>
              </a:spcBef>
              <a:spcAft>
                <a:spcPct val="0"/>
              </a:spcAft>
              <a:defRPr>
                <a:solidFill>
                  <a:schemeClr val="tx1"/>
                </a:solidFill>
                <a:latin typeface="Arial" panose="020B0604020202020204" pitchFamily="34" charset="0"/>
              </a:defRPr>
            </a:lvl6pPr>
            <a:lvl7pPr marL="2214563" defTabSz="1300163" eaLnBrk="0" fontAlgn="base" hangingPunct="0">
              <a:spcBef>
                <a:spcPct val="0"/>
              </a:spcBef>
              <a:spcAft>
                <a:spcPct val="0"/>
              </a:spcAft>
              <a:defRPr>
                <a:solidFill>
                  <a:schemeClr val="tx1"/>
                </a:solidFill>
                <a:latin typeface="Arial" panose="020B0604020202020204" pitchFamily="34" charset="0"/>
              </a:defRPr>
            </a:lvl7pPr>
            <a:lvl8pPr marL="2671763" defTabSz="1300163" eaLnBrk="0" fontAlgn="base" hangingPunct="0">
              <a:spcBef>
                <a:spcPct val="0"/>
              </a:spcBef>
              <a:spcAft>
                <a:spcPct val="0"/>
              </a:spcAft>
              <a:defRPr>
                <a:solidFill>
                  <a:schemeClr val="tx1"/>
                </a:solidFill>
                <a:latin typeface="Arial" panose="020B0604020202020204" pitchFamily="34" charset="0"/>
              </a:defRPr>
            </a:lvl8pPr>
            <a:lvl9pPr marL="3128963" defTabSz="1300163" eaLnBrk="0" fontAlgn="base" hangingPunct="0">
              <a:spcBef>
                <a:spcPct val="0"/>
              </a:spcBef>
              <a:spcAft>
                <a:spcPct val="0"/>
              </a:spcAft>
              <a:defRPr>
                <a:solidFill>
                  <a:schemeClr val="tx1"/>
                </a:solidFill>
                <a:latin typeface="Arial" panose="020B0604020202020204" pitchFamily="34" charset="0"/>
              </a:defRPr>
            </a:lvl9pPr>
          </a:lstStyle>
          <a:p>
            <a:pPr algn="ctr" eaLnBrk="1"/>
            <a:endParaRPr lang="zh-CN" altLang="zh-CN" sz="1028">
              <a:solidFill>
                <a:srgbClr val="FFFFFF"/>
              </a:solidFill>
              <a:latin typeface="Helvetica" panose="020B0604020202020204" pitchFamily="34" charset="0"/>
              <a:cs typeface="Helvetica" panose="020B0604020202020204" pitchFamily="34" charset="0"/>
              <a:sym typeface="Helvetica" panose="020B0604020202020204" pitchFamily="34" charset="0"/>
            </a:endParaRPr>
          </a:p>
        </p:txBody>
      </p:sp>
      <p:sp>
        <p:nvSpPr>
          <p:cNvPr id="22548" name="AutoShape 20"/>
          <p:cNvSpPr>
            <a:spLocks/>
          </p:cNvSpPr>
          <p:nvPr/>
        </p:nvSpPr>
        <p:spPr bwMode="auto">
          <a:xfrm>
            <a:off x="5665749" y="4447404"/>
            <a:ext cx="1290271" cy="1400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0000CC">
              <a:alpha val="39999"/>
            </a:srgbClr>
          </a:solidFill>
          <a:ln w="12700">
            <a:solidFill>
              <a:srgbClr val="42719B"/>
            </a:solidFill>
            <a:miter lim="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lgn="l" defTabSz="1300163" eaLnBrk="0">
              <a:defRPr>
                <a:solidFill>
                  <a:schemeClr val="tx1"/>
                </a:solidFill>
                <a:latin typeface="Arial" panose="020B0604020202020204" pitchFamily="34" charset="0"/>
              </a:defRPr>
            </a:lvl1pPr>
            <a:lvl2pPr marL="325438" algn="l" defTabSz="1300163" eaLnBrk="0">
              <a:defRPr>
                <a:solidFill>
                  <a:schemeClr val="tx1"/>
                </a:solidFill>
                <a:latin typeface="Arial" panose="020B0604020202020204" pitchFamily="34" charset="0"/>
              </a:defRPr>
            </a:lvl2pPr>
            <a:lvl3pPr marL="650875" algn="l" defTabSz="1300163" eaLnBrk="0">
              <a:defRPr>
                <a:solidFill>
                  <a:schemeClr val="tx1"/>
                </a:solidFill>
                <a:latin typeface="Arial" panose="020B0604020202020204" pitchFamily="34" charset="0"/>
              </a:defRPr>
            </a:lvl3pPr>
            <a:lvl4pPr marL="974725" algn="l" defTabSz="1300163" eaLnBrk="0">
              <a:defRPr>
                <a:solidFill>
                  <a:schemeClr val="tx1"/>
                </a:solidFill>
                <a:latin typeface="Arial" panose="020B0604020202020204" pitchFamily="34" charset="0"/>
              </a:defRPr>
            </a:lvl4pPr>
            <a:lvl5pPr marL="1300163" algn="l" defTabSz="1300163" eaLnBrk="0">
              <a:defRPr>
                <a:solidFill>
                  <a:schemeClr val="tx1"/>
                </a:solidFill>
                <a:latin typeface="Arial" panose="020B0604020202020204" pitchFamily="34" charset="0"/>
              </a:defRPr>
            </a:lvl5pPr>
            <a:lvl6pPr marL="1757363" defTabSz="1300163" eaLnBrk="0" fontAlgn="base" hangingPunct="0">
              <a:spcBef>
                <a:spcPct val="0"/>
              </a:spcBef>
              <a:spcAft>
                <a:spcPct val="0"/>
              </a:spcAft>
              <a:defRPr>
                <a:solidFill>
                  <a:schemeClr val="tx1"/>
                </a:solidFill>
                <a:latin typeface="Arial" panose="020B0604020202020204" pitchFamily="34" charset="0"/>
              </a:defRPr>
            </a:lvl6pPr>
            <a:lvl7pPr marL="2214563" defTabSz="1300163" eaLnBrk="0" fontAlgn="base" hangingPunct="0">
              <a:spcBef>
                <a:spcPct val="0"/>
              </a:spcBef>
              <a:spcAft>
                <a:spcPct val="0"/>
              </a:spcAft>
              <a:defRPr>
                <a:solidFill>
                  <a:schemeClr val="tx1"/>
                </a:solidFill>
                <a:latin typeface="Arial" panose="020B0604020202020204" pitchFamily="34" charset="0"/>
              </a:defRPr>
            </a:lvl7pPr>
            <a:lvl8pPr marL="2671763" defTabSz="1300163" eaLnBrk="0" fontAlgn="base" hangingPunct="0">
              <a:spcBef>
                <a:spcPct val="0"/>
              </a:spcBef>
              <a:spcAft>
                <a:spcPct val="0"/>
              </a:spcAft>
              <a:defRPr>
                <a:solidFill>
                  <a:schemeClr val="tx1"/>
                </a:solidFill>
                <a:latin typeface="Arial" panose="020B0604020202020204" pitchFamily="34" charset="0"/>
              </a:defRPr>
            </a:lvl8pPr>
            <a:lvl9pPr marL="3128963" defTabSz="1300163" eaLnBrk="0" fontAlgn="base" hangingPunct="0">
              <a:spcBef>
                <a:spcPct val="0"/>
              </a:spcBef>
              <a:spcAft>
                <a:spcPct val="0"/>
              </a:spcAft>
              <a:defRPr>
                <a:solidFill>
                  <a:schemeClr val="tx1"/>
                </a:solidFill>
                <a:latin typeface="Arial" panose="020B0604020202020204" pitchFamily="34" charset="0"/>
              </a:defRPr>
            </a:lvl9pPr>
          </a:lstStyle>
          <a:p>
            <a:pPr algn="ctr" eaLnBrk="1"/>
            <a:endParaRPr lang="zh-CN" altLang="zh-CN" sz="1028">
              <a:solidFill>
                <a:srgbClr val="FFFFFF"/>
              </a:solidFill>
              <a:latin typeface="Helvetica" panose="020B0604020202020204" pitchFamily="34" charset="0"/>
              <a:cs typeface="Helvetica" panose="020B0604020202020204" pitchFamily="34" charset="0"/>
              <a:sym typeface="Helvetica" panose="020B0604020202020204" pitchFamily="34" charset="0"/>
            </a:endParaRPr>
          </a:p>
        </p:txBody>
      </p:sp>
      <p:grpSp>
        <p:nvGrpSpPr>
          <p:cNvPr id="22549" name="Group 21"/>
          <p:cNvGrpSpPr>
            <a:grpSpLocks/>
          </p:cNvGrpSpPr>
          <p:nvPr/>
        </p:nvGrpSpPr>
        <p:grpSpPr bwMode="auto">
          <a:xfrm>
            <a:off x="4682506" y="3774956"/>
            <a:ext cx="1790054" cy="689400"/>
            <a:chOff x="0" y="0"/>
            <a:chExt cx="251" cy="97"/>
          </a:xfrm>
        </p:grpSpPr>
        <p:sp>
          <p:nvSpPr>
            <p:cNvPr id="22550" name="AutoShape 22"/>
            <p:cNvSpPr>
              <a:spLocks/>
            </p:cNvSpPr>
            <p:nvPr/>
          </p:nvSpPr>
          <p:spPr bwMode="auto">
            <a:xfrm>
              <a:off x="0" y="0"/>
              <a:ext cx="251" cy="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864"/>
                  </a:moveTo>
                  <a:lnTo>
                    <a:pt x="0" y="2864"/>
                  </a:lnTo>
                  <a:cubicBezTo>
                    <a:pt x="0" y="1282"/>
                    <a:pt x="494" y="0"/>
                    <a:pt x="1104" y="0"/>
                  </a:cubicBezTo>
                  <a:lnTo>
                    <a:pt x="6660" y="0"/>
                  </a:lnTo>
                  <a:lnTo>
                    <a:pt x="9515" y="0"/>
                  </a:lnTo>
                  <a:lnTo>
                    <a:pt x="10314" y="0"/>
                  </a:lnTo>
                  <a:cubicBezTo>
                    <a:pt x="10923" y="0"/>
                    <a:pt x="11418" y="1282"/>
                    <a:pt x="11418" y="2864"/>
                  </a:cubicBezTo>
                  <a:lnTo>
                    <a:pt x="11418" y="10024"/>
                  </a:lnTo>
                  <a:lnTo>
                    <a:pt x="21600" y="21600"/>
                  </a:lnTo>
                  <a:lnTo>
                    <a:pt x="11418" y="14320"/>
                  </a:lnTo>
                  <a:cubicBezTo>
                    <a:pt x="11418" y="15902"/>
                    <a:pt x="10923" y="17184"/>
                    <a:pt x="10314" y="17184"/>
                  </a:cubicBezTo>
                  <a:lnTo>
                    <a:pt x="9515" y="17184"/>
                  </a:lnTo>
                  <a:lnTo>
                    <a:pt x="6660" y="17184"/>
                  </a:lnTo>
                  <a:lnTo>
                    <a:pt x="1104" y="17184"/>
                  </a:lnTo>
                  <a:cubicBezTo>
                    <a:pt x="494" y="17184"/>
                    <a:pt x="0" y="15902"/>
                    <a:pt x="0" y="14320"/>
                  </a:cubicBezTo>
                  <a:lnTo>
                    <a:pt x="0" y="10024"/>
                  </a:lnTo>
                  <a:close/>
                </a:path>
              </a:pathLst>
            </a:custGeom>
            <a:solidFill>
              <a:srgbClr val="0000CC"/>
            </a:solidFill>
            <a:ln w="12700">
              <a:solidFill>
                <a:srgbClr val="42719B"/>
              </a:solidFill>
              <a:miter lim="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lgn="l" defTabSz="1300163" eaLnBrk="0">
                <a:defRPr>
                  <a:solidFill>
                    <a:schemeClr val="tx1"/>
                  </a:solidFill>
                  <a:latin typeface="Arial" panose="020B0604020202020204" pitchFamily="34" charset="0"/>
                </a:defRPr>
              </a:lvl1pPr>
              <a:lvl2pPr marL="325438" algn="l" defTabSz="1300163" eaLnBrk="0">
                <a:defRPr>
                  <a:solidFill>
                    <a:schemeClr val="tx1"/>
                  </a:solidFill>
                  <a:latin typeface="Arial" panose="020B0604020202020204" pitchFamily="34" charset="0"/>
                </a:defRPr>
              </a:lvl2pPr>
              <a:lvl3pPr marL="650875" algn="l" defTabSz="1300163" eaLnBrk="0">
                <a:defRPr>
                  <a:solidFill>
                    <a:schemeClr val="tx1"/>
                  </a:solidFill>
                  <a:latin typeface="Arial" panose="020B0604020202020204" pitchFamily="34" charset="0"/>
                </a:defRPr>
              </a:lvl3pPr>
              <a:lvl4pPr marL="974725" algn="l" defTabSz="1300163" eaLnBrk="0">
                <a:defRPr>
                  <a:solidFill>
                    <a:schemeClr val="tx1"/>
                  </a:solidFill>
                  <a:latin typeface="Arial" panose="020B0604020202020204" pitchFamily="34" charset="0"/>
                </a:defRPr>
              </a:lvl4pPr>
              <a:lvl5pPr marL="1300163" algn="l" defTabSz="1300163" eaLnBrk="0">
                <a:defRPr>
                  <a:solidFill>
                    <a:schemeClr val="tx1"/>
                  </a:solidFill>
                  <a:latin typeface="Arial" panose="020B0604020202020204" pitchFamily="34" charset="0"/>
                </a:defRPr>
              </a:lvl5pPr>
              <a:lvl6pPr marL="1757363" defTabSz="1300163" eaLnBrk="0" fontAlgn="base" hangingPunct="0">
                <a:spcBef>
                  <a:spcPct val="0"/>
                </a:spcBef>
                <a:spcAft>
                  <a:spcPct val="0"/>
                </a:spcAft>
                <a:defRPr>
                  <a:solidFill>
                    <a:schemeClr val="tx1"/>
                  </a:solidFill>
                  <a:latin typeface="Arial" panose="020B0604020202020204" pitchFamily="34" charset="0"/>
                </a:defRPr>
              </a:lvl6pPr>
              <a:lvl7pPr marL="2214563" defTabSz="1300163" eaLnBrk="0" fontAlgn="base" hangingPunct="0">
                <a:spcBef>
                  <a:spcPct val="0"/>
                </a:spcBef>
                <a:spcAft>
                  <a:spcPct val="0"/>
                </a:spcAft>
                <a:defRPr>
                  <a:solidFill>
                    <a:schemeClr val="tx1"/>
                  </a:solidFill>
                  <a:latin typeface="Arial" panose="020B0604020202020204" pitchFamily="34" charset="0"/>
                </a:defRPr>
              </a:lvl7pPr>
              <a:lvl8pPr marL="2671763" defTabSz="1300163" eaLnBrk="0" fontAlgn="base" hangingPunct="0">
                <a:spcBef>
                  <a:spcPct val="0"/>
                </a:spcBef>
                <a:spcAft>
                  <a:spcPct val="0"/>
                </a:spcAft>
                <a:defRPr>
                  <a:solidFill>
                    <a:schemeClr val="tx1"/>
                  </a:solidFill>
                  <a:latin typeface="Arial" panose="020B0604020202020204" pitchFamily="34" charset="0"/>
                </a:defRPr>
              </a:lvl8pPr>
              <a:lvl9pPr marL="3128963" defTabSz="1300163" eaLnBrk="0" fontAlgn="base" hangingPunct="0">
                <a:spcBef>
                  <a:spcPct val="0"/>
                </a:spcBef>
                <a:spcAft>
                  <a:spcPct val="0"/>
                </a:spcAft>
                <a:defRPr>
                  <a:solidFill>
                    <a:schemeClr val="tx1"/>
                  </a:solidFill>
                  <a:latin typeface="Arial" panose="020B0604020202020204" pitchFamily="34" charset="0"/>
                </a:defRPr>
              </a:lvl9pPr>
            </a:lstStyle>
            <a:p>
              <a:pPr algn="ctr" eaLnBrk="1"/>
              <a:endParaRPr lang="zh-CN" altLang="zh-CN" sz="1028">
                <a:solidFill>
                  <a:srgbClr val="FFFFFF"/>
                </a:solidFill>
                <a:latin typeface="Helvetica" panose="020B0604020202020204" pitchFamily="34" charset="0"/>
                <a:cs typeface="Helvetica" panose="020B0604020202020204" pitchFamily="34" charset="0"/>
                <a:sym typeface="Helvetica" panose="020B0604020202020204" pitchFamily="34" charset="0"/>
              </a:endParaRPr>
            </a:p>
          </p:txBody>
        </p:sp>
        <p:sp>
          <p:nvSpPr>
            <p:cNvPr id="22551" name="AutoShape 23"/>
            <p:cNvSpPr>
              <a:spLocks/>
            </p:cNvSpPr>
            <p:nvPr/>
          </p:nvSpPr>
          <p:spPr bwMode="auto">
            <a:xfrm>
              <a:off x="3" y="5"/>
              <a:ext cx="126" cy="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28574" tIns="28574" rIns="28574" bIns="28574" anchor="ctr"/>
            <a:lstStyle>
              <a:lvl1pPr algn="l" defTabSz="1300163" eaLnBrk="0">
                <a:defRPr>
                  <a:solidFill>
                    <a:schemeClr val="tx1"/>
                  </a:solidFill>
                  <a:latin typeface="Arial" panose="020B0604020202020204" pitchFamily="34" charset="0"/>
                </a:defRPr>
              </a:lvl1pPr>
              <a:lvl2pPr marL="325438" algn="l" defTabSz="1300163" eaLnBrk="0">
                <a:defRPr>
                  <a:solidFill>
                    <a:schemeClr val="tx1"/>
                  </a:solidFill>
                  <a:latin typeface="Arial" panose="020B0604020202020204" pitchFamily="34" charset="0"/>
                </a:defRPr>
              </a:lvl2pPr>
              <a:lvl3pPr marL="650875" algn="l" defTabSz="1300163" eaLnBrk="0">
                <a:defRPr>
                  <a:solidFill>
                    <a:schemeClr val="tx1"/>
                  </a:solidFill>
                  <a:latin typeface="Arial" panose="020B0604020202020204" pitchFamily="34" charset="0"/>
                </a:defRPr>
              </a:lvl3pPr>
              <a:lvl4pPr marL="974725" algn="l" defTabSz="1300163" eaLnBrk="0">
                <a:defRPr>
                  <a:solidFill>
                    <a:schemeClr val="tx1"/>
                  </a:solidFill>
                  <a:latin typeface="Arial" panose="020B0604020202020204" pitchFamily="34" charset="0"/>
                </a:defRPr>
              </a:lvl4pPr>
              <a:lvl5pPr marL="1300163" algn="l" defTabSz="1300163" eaLnBrk="0">
                <a:defRPr>
                  <a:solidFill>
                    <a:schemeClr val="tx1"/>
                  </a:solidFill>
                  <a:latin typeface="Arial" panose="020B0604020202020204" pitchFamily="34" charset="0"/>
                </a:defRPr>
              </a:lvl5pPr>
              <a:lvl6pPr marL="1757363" defTabSz="1300163" eaLnBrk="0" fontAlgn="base" hangingPunct="0">
                <a:spcBef>
                  <a:spcPct val="0"/>
                </a:spcBef>
                <a:spcAft>
                  <a:spcPct val="0"/>
                </a:spcAft>
                <a:defRPr>
                  <a:solidFill>
                    <a:schemeClr val="tx1"/>
                  </a:solidFill>
                  <a:latin typeface="Arial" panose="020B0604020202020204" pitchFamily="34" charset="0"/>
                </a:defRPr>
              </a:lvl6pPr>
              <a:lvl7pPr marL="2214563" defTabSz="1300163" eaLnBrk="0" fontAlgn="base" hangingPunct="0">
                <a:spcBef>
                  <a:spcPct val="0"/>
                </a:spcBef>
                <a:spcAft>
                  <a:spcPct val="0"/>
                </a:spcAft>
                <a:defRPr>
                  <a:solidFill>
                    <a:schemeClr val="tx1"/>
                  </a:solidFill>
                  <a:latin typeface="Arial" panose="020B0604020202020204" pitchFamily="34" charset="0"/>
                </a:defRPr>
              </a:lvl7pPr>
              <a:lvl8pPr marL="2671763" defTabSz="1300163" eaLnBrk="0" fontAlgn="base" hangingPunct="0">
                <a:spcBef>
                  <a:spcPct val="0"/>
                </a:spcBef>
                <a:spcAft>
                  <a:spcPct val="0"/>
                </a:spcAft>
                <a:defRPr>
                  <a:solidFill>
                    <a:schemeClr val="tx1"/>
                  </a:solidFill>
                  <a:latin typeface="Arial" panose="020B0604020202020204" pitchFamily="34" charset="0"/>
                </a:defRPr>
              </a:lvl8pPr>
              <a:lvl9pPr marL="3128963" defTabSz="1300163" eaLnBrk="0" fontAlgn="base" hangingPunct="0">
                <a:spcBef>
                  <a:spcPct val="0"/>
                </a:spcBef>
                <a:spcAft>
                  <a:spcPct val="0"/>
                </a:spcAft>
                <a:defRPr>
                  <a:solidFill>
                    <a:schemeClr val="tx1"/>
                  </a:solidFill>
                  <a:latin typeface="Arial" panose="020B0604020202020204" pitchFamily="34" charset="0"/>
                </a:defRPr>
              </a:lvl9pPr>
            </a:lstStyle>
            <a:p>
              <a:pPr algn="ctr" eaLnBrk="1"/>
              <a:r>
                <a:rPr lang="zh-CN" altLang="en-US" sz="1028">
                  <a:solidFill>
                    <a:srgbClr val="FFFFFF"/>
                  </a:solidFill>
                  <a:latin typeface="Helvetica" panose="020B0604020202020204" pitchFamily="34" charset="0"/>
                  <a:ea typeface="黑体" panose="02010609060101010101" pitchFamily="49" charset="-122"/>
                  <a:cs typeface="Helvetica" panose="020B0604020202020204" pitchFamily="34" charset="0"/>
                  <a:sym typeface="Helvetica" panose="020B0604020202020204" pitchFamily="34" charset="0"/>
                </a:rPr>
                <a:t>分析同样的正确率，掌握的程度的不同</a:t>
              </a:r>
              <a:endParaRPr lang="zh-CN" altLang="en-US" sz="672">
                <a:solidFill>
                  <a:srgbClr val="000000"/>
                </a:solidFill>
                <a:latin typeface="Helvetica" panose="020B0604020202020204" pitchFamily="34" charset="0"/>
                <a:ea typeface="黑体" panose="02010609060101010101" pitchFamily="49" charset="-122"/>
                <a:cs typeface="Helvetica" panose="020B0604020202020204" pitchFamily="34" charset="0"/>
                <a:sym typeface="Helvetica" panose="020B0604020202020204" pitchFamily="34" charset="0"/>
              </a:endParaRPr>
            </a:p>
          </p:txBody>
        </p:sp>
      </p:grpSp>
      <p:graphicFrame>
        <p:nvGraphicFramePr>
          <p:cNvPr id="22533" name="Object 5"/>
          <p:cNvGraphicFramePr>
            <a:graphicFrameLocks noChangeAspect="1"/>
          </p:cNvGraphicFramePr>
          <p:nvPr/>
        </p:nvGraphicFramePr>
        <p:xfrm>
          <a:off x="5483665" y="4795872"/>
          <a:ext cx="1648784" cy="478436"/>
        </p:xfrm>
        <a:graphic>
          <a:graphicData uri="http://schemas.openxmlformats.org/presentationml/2006/ole">
            <p:oleObj spid="_x0000_s7175" name="Image" r:id="rId5" imgW="7619048" imgH="2209524" progId="">
              <p:embed/>
            </p:oleObj>
          </a:graphicData>
        </a:graphic>
      </p:graphicFrame>
      <p:sp>
        <p:nvSpPr>
          <p:cNvPr id="22552" name="Text Box 24"/>
          <p:cNvSpPr txBox="1">
            <a:spLocks/>
          </p:cNvSpPr>
          <p:nvPr/>
        </p:nvSpPr>
        <p:spPr bwMode="auto">
          <a:xfrm>
            <a:off x="3859999" y="1955394"/>
            <a:ext cx="1623668" cy="201915"/>
          </a:xfrm>
          <a:prstGeom prst="rect">
            <a:avLst/>
          </a:prstGeom>
          <a:noFill/>
          <a:ln>
            <a:noFill/>
          </a:ln>
          <a:effectLst/>
          <a:extLst>
            <a:ext uri="{909E8E84-426E-40DD-AFC4-6F175D3DCCD1}">
              <a14:hiddenFill xmlns:a14="http://schemas.microsoft.com/office/drawing/2010/main" xmlns="">
                <a:gradFill rotWithShape="0">
                  <a:gsLst>
                    <a:gs pos="0">
                      <a:srgbClr val="074FB3"/>
                    </a:gs>
                    <a:gs pos="100000">
                      <a:srgbClr val="0C3280"/>
                    </a:gs>
                  </a:gsLst>
                  <a:lin ang="5400000"/>
                </a:gradFill>
              </a14:hiddenFill>
            </a:ext>
            <a:ext uri="{91240B29-F687-4F45-9708-019B960494DF}">
              <a14:hiddenLine xmlns:a14="http://schemas.microsoft.com/office/drawing/2010/main" xmlns="" w="12700">
                <a:solidFill>
                  <a:schemeClr val="tx1"/>
                </a:solidFill>
                <a:miter lim="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defTabSz="584200" eaLnBrk="0">
              <a:defRPr>
                <a:solidFill>
                  <a:schemeClr val="tx1"/>
                </a:solidFill>
                <a:latin typeface="Arial" panose="020B0604020202020204" pitchFamily="34" charset="0"/>
              </a:defRPr>
            </a:lvl1pPr>
            <a:lvl2pPr algn="l" defTabSz="584200" eaLnBrk="0">
              <a:defRPr>
                <a:solidFill>
                  <a:schemeClr val="tx1"/>
                </a:solidFill>
                <a:latin typeface="Arial" panose="020B0604020202020204" pitchFamily="34" charset="0"/>
              </a:defRPr>
            </a:lvl2pPr>
            <a:lvl3pPr algn="l" defTabSz="584200" eaLnBrk="0">
              <a:defRPr>
                <a:solidFill>
                  <a:schemeClr val="tx1"/>
                </a:solidFill>
                <a:latin typeface="Arial" panose="020B0604020202020204" pitchFamily="34" charset="0"/>
              </a:defRPr>
            </a:lvl3pPr>
            <a:lvl4pPr algn="l" defTabSz="584200" eaLnBrk="0">
              <a:defRPr>
                <a:solidFill>
                  <a:schemeClr val="tx1"/>
                </a:solidFill>
                <a:latin typeface="Arial" panose="020B0604020202020204" pitchFamily="34" charset="0"/>
              </a:defRPr>
            </a:lvl4pPr>
            <a:lvl5pPr algn="l" defTabSz="584200" eaLnBrk="0">
              <a:defRPr>
                <a:solidFill>
                  <a:schemeClr val="tx1"/>
                </a:solidFill>
                <a:latin typeface="Arial" panose="020B0604020202020204" pitchFamily="34" charset="0"/>
              </a:defRPr>
            </a:lvl5pPr>
            <a:lvl6pPr defTabSz="584200" eaLnBrk="0" fontAlgn="base" hangingPunct="0">
              <a:spcBef>
                <a:spcPct val="0"/>
              </a:spcBef>
              <a:spcAft>
                <a:spcPct val="0"/>
              </a:spcAft>
              <a:defRPr>
                <a:solidFill>
                  <a:schemeClr val="tx1"/>
                </a:solidFill>
                <a:latin typeface="Arial" panose="020B0604020202020204" pitchFamily="34" charset="0"/>
              </a:defRPr>
            </a:lvl6pPr>
            <a:lvl7pPr defTabSz="584200" eaLnBrk="0" fontAlgn="base" hangingPunct="0">
              <a:spcBef>
                <a:spcPct val="0"/>
              </a:spcBef>
              <a:spcAft>
                <a:spcPct val="0"/>
              </a:spcAft>
              <a:defRPr>
                <a:solidFill>
                  <a:schemeClr val="tx1"/>
                </a:solidFill>
                <a:latin typeface="Arial" panose="020B0604020202020204" pitchFamily="34" charset="0"/>
              </a:defRPr>
            </a:lvl7pPr>
            <a:lvl8pPr defTabSz="584200" eaLnBrk="0" fontAlgn="base" hangingPunct="0">
              <a:spcBef>
                <a:spcPct val="0"/>
              </a:spcBef>
              <a:spcAft>
                <a:spcPct val="0"/>
              </a:spcAft>
              <a:defRPr>
                <a:solidFill>
                  <a:schemeClr val="tx1"/>
                </a:solidFill>
                <a:latin typeface="Arial" panose="020B0604020202020204" pitchFamily="34" charset="0"/>
              </a:defRPr>
            </a:lvl8pPr>
            <a:lvl9pPr defTabSz="584200" eaLnBrk="0" fontAlgn="base" hangingPunct="0">
              <a:spcBef>
                <a:spcPct val="0"/>
              </a:spcBef>
              <a:spcAft>
                <a:spcPct val="0"/>
              </a:spcAft>
              <a:defRPr>
                <a:solidFill>
                  <a:schemeClr val="tx1"/>
                </a:solidFill>
                <a:latin typeface="Arial" panose="020B0604020202020204" pitchFamily="34" charset="0"/>
              </a:defRPr>
            </a:lvl9pPr>
          </a:lstStyle>
          <a:p>
            <a:pPr algn="ctr" eaLnBrk="1"/>
            <a:r>
              <a:rPr lang="zh-CN" altLang="en-US" sz="712">
                <a:solidFill>
                  <a:srgbClr val="FFFFFF"/>
                </a:solidFill>
                <a:latin typeface="Helvetica Light" charset="0"/>
              </a:rPr>
              <a:t>后台数据分析</a:t>
            </a:r>
            <a:r>
              <a:rPr lang="en-US" altLang="zh-CN" sz="712">
                <a:solidFill>
                  <a:srgbClr val="FFFFFF"/>
                </a:solidFill>
                <a:latin typeface="Helvetica Light" charset="0"/>
              </a:rPr>
              <a:t>1</a:t>
            </a:r>
          </a:p>
        </p:txBody>
      </p:sp>
      <p:sp>
        <p:nvSpPr>
          <p:cNvPr id="17" name="圆角矩形 16"/>
          <p:cNvSpPr/>
          <p:nvPr/>
        </p:nvSpPr>
        <p:spPr>
          <a:xfrm>
            <a:off x="2427591" y="1679951"/>
            <a:ext cx="4431066" cy="606893"/>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椭圆 17"/>
          <p:cNvSpPr/>
          <p:nvPr/>
        </p:nvSpPr>
        <p:spPr>
          <a:xfrm>
            <a:off x="2160135" y="1530759"/>
            <a:ext cx="540060" cy="540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2160135" y="1556393"/>
            <a:ext cx="540060" cy="415498"/>
          </a:xfrm>
          <a:prstGeom prst="rect">
            <a:avLst/>
          </a:prstGeom>
          <a:noFill/>
        </p:spPr>
        <p:txBody>
          <a:bodyPr wrap="square" rtlCol="0">
            <a:spAutoFit/>
          </a:bodyPr>
          <a:lstStyle/>
          <a:p>
            <a:pPr algn="ctr"/>
            <a:r>
              <a:rPr lang="en-US" altLang="zh-CN" sz="2100" dirty="0"/>
              <a:t>6</a:t>
            </a:r>
            <a:endParaRPr lang="zh-CN" altLang="en-US" sz="2100" dirty="0"/>
          </a:p>
        </p:txBody>
      </p:sp>
      <p:sp>
        <p:nvSpPr>
          <p:cNvPr id="20" name="文本框 19"/>
          <p:cNvSpPr txBox="1"/>
          <p:nvPr/>
        </p:nvSpPr>
        <p:spPr>
          <a:xfrm>
            <a:off x="2702770" y="1800789"/>
            <a:ext cx="4155887" cy="415498"/>
          </a:xfrm>
          <a:prstGeom prst="rect">
            <a:avLst/>
          </a:prstGeom>
          <a:noFill/>
        </p:spPr>
        <p:txBody>
          <a:bodyPr wrap="square" rtlCol="0">
            <a:spAutoFit/>
          </a:bodyPr>
          <a:lstStyle/>
          <a:p>
            <a:r>
              <a:rPr lang="zh-CN" altLang="en-US" sz="2100" dirty="0"/>
              <a:t>利用学习分析技术促进学与教</a:t>
            </a:r>
          </a:p>
        </p:txBody>
      </p:sp>
    </p:spTree>
    <p:extLst>
      <p:ext uri="{BB962C8B-B14F-4D97-AF65-F5344CB8AC3E}">
        <p14:creationId xmlns:p14="http://schemas.microsoft.com/office/powerpoint/2010/main" xmlns="" val="27230324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22543"/>
                                        </p:tgtEl>
                                        <p:attrNameLst>
                                          <p:attrName>style.visibility</p:attrName>
                                        </p:attrNameLst>
                                      </p:cBhvr>
                                      <p:to>
                                        <p:strVal val="visible"/>
                                      </p:to>
                                    </p:set>
                                    <p:animEffect transition="in" filter="blinds(vertical)">
                                      <p:cBhvr>
                                        <p:cTn id="7" dur="500"/>
                                        <p:tgtEl>
                                          <p:spTgt spid="22543"/>
                                        </p:tgtEl>
                                      </p:cBhvr>
                                    </p:animEffect>
                                  </p:childTnLst>
                                </p:cTn>
                              </p:par>
                            </p:childTnLst>
                          </p:cTn>
                        </p:par>
                        <p:par>
                          <p:cTn id="8" fill="hold" nodeType="afterGroup">
                            <p:stCondLst>
                              <p:cond delay="500"/>
                            </p:stCondLst>
                            <p:childTnLst>
                              <p:par>
                                <p:cTn id="9" presetID="3" presetClass="entr" presetSubtype="5" fill="hold" nodeType="afterEffect">
                                  <p:stCondLst>
                                    <p:cond delay="0"/>
                                  </p:stCondLst>
                                  <p:childTnLst>
                                    <p:set>
                                      <p:cBhvr>
                                        <p:cTn id="10" dur="1" fill="hold">
                                          <p:stCondLst>
                                            <p:cond delay="0"/>
                                          </p:stCondLst>
                                        </p:cTn>
                                        <p:tgtEl>
                                          <p:spTgt spid="22544"/>
                                        </p:tgtEl>
                                        <p:attrNameLst>
                                          <p:attrName>style.visibility</p:attrName>
                                        </p:attrNameLst>
                                      </p:cBhvr>
                                      <p:to>
                                        <p:strVal val="visible"/>
                                      </p:to>
                                    </p:set>
                                    <p:animEffect transition="in" filter="blinds(vertical)">
                                      <p:cBhvr>
                                        <p:cTn id="11" dur="500"/>
                                        <p:tgtEl>
                                          <p:spTgt spid="2254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5" fill="hold" grpId="0" nodeType="clickEffect">
                                  <p:stCondLst>
                                    <p:cond delay="0"/>
                                  </p:stCondLst>
                                  <p:childTnLst>
                                    <p:set>
                                      <p:cBhvr>
                                        <p:cTn id="15" dur="1" fill="hold">
                                          <p:stCondLst>
                                            <p:cond delay="0"/>
                                          </p:stCondLst>
                                        </p:cTn>
                                        <p:tgtEl>
                                          <p:spTgt spid="22548"/>
                                        </p:tgtEl>
                                        <p:attrNameLst>
                                          <p:attrName>style.visibility</p:attrName>
                                        </p:attrNameLst>
                                      </p:cBhvr>
                                      <p:to>
                                        <p:strVal val="visible"/>
                                      </p:to>
                                    </p:set>
                                    <p:animEffect transition="in" filter="blinds(vertical)">
                                      <p:cBhvr>
                                        <p:cTn id="16" dur="500"/>
                                        <p:tgtEl>
                                          <p:spTgt spid="22548"/>
                                        </p:tgtEl>
                                      </p:cBhvr>
                                    </p:animEffect>
                                  </p:childTnLst>
                                </p:cTn>
                              </p:par>
                            </p:childTnLst>
                          </p:cTn>
                        </p:par>
                        <p:par>
                          <p:cTn id="17" fill="hold" nodeType="afterGroup">
                            <p:stCondLst>
                              <p:cond delay="500"/>
                            </p:stCondLst>
                            <p:childTnLst>
                              <p:par>
                                <p:cTn id="18" presetID="3" presetClass="entr" presetSubtype="5" fill="hold" grpId="0" nodeType="afterEffect">
                                  <p:stCondLst>
                                    <p:cond delay="0"/>
                                  </p:stCondLst>
                                  <p:childTnLst>
                                    <p:set>
                                      <p:cBhvr>
                                        <p:cTn id="19" dur="1" fill="hold">
                                          <p:stCondLst>
                                            <p:cond delay="0"/>
                                          </p:stCondLst>
                                        </p:cTn>
                                        <p:tgtEl>
                                          <p:spTgt spid="22547"/>
                                        </p:tgtEl>
                                        <p:attrNameLst>
                                          <p:attrName>style.visibility</p:attrName>
                                        </p:attrNameLst>
                                      </p:cBhvr>
                                      <p:to>
                                        <p:strVal val="visible"/>
                                      </p:to>
                                    </p:set>
                                    <p:animEffect transition="in" filter="blinds(vertical)">
                                      <p:cBhvr>
                                        <p:cTn id="20" dur="500"/>
                                        <p:tgtEl>
                                          <p:spTgt spid="22547"/>
                                        </p:tgtEl>
                                      </p:cBhvr>
                                    </p:animEffect>
                                  </p:childTnLst>
                                </p:cTn>
                              </p:par>
                            </p:childTnLst>
                          </p:cTn>
                        </p:par>
                        <p:par>
                          <p:cTn id="21" fill="hold" nodeType="afterGroup">
                            <p:stCondLst>
                              <p:cond delay="1000"/>
                            </p:stCondLst>
                            <p:childTnLst>
                              <p:par>
                                <p:cTn id="22" presetID="3" presetClass="entr" presetSubtype="5" fill="hold" nodeType="afterEffect">
                                  <p:stCondLst>
                                    <p:cond delay="0"/>
                                  </p:stCondLst>
                                  <p:childTnLst>
                                    <p:set>
                                      <p:cBhvr>
                                        <p:cTn id="23" dur="1" fill="hold">
                                          <p:stCondLst>
                                            <p:cond delay="0"/>
                                          </p:stCondLst>
                                        </p:cTn>
                                        <p:tgtEl>
                                          <p:spTgt spid="22549"/>
                                        </p:tgtEl>
                                        <p:attrNameLst>
                                          <p:attrName>style.visibility</p:attrName>
                                        </p:attrNameLst>
                                      </p:cBhvr>
                                      <p:to>
                                        <p:strVal val="visible"/>
                                      </p:to>
                                    </p:set>
                                    <p:animEffect transition="in" filter="blinds(vertical)">
                                      <p:cBhvr>
                                        <p:cTn id="24" dur="500"/>
                                        <p:tgtEl>
                                          <p:spTgt spid="225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3" grpId="0" animBg="1" autoUpdateAnimBg="0"/>
      <p:bldP spid="22547" grpId="0" animBg="1" autoUpdateAnimBg="0"/>
      <p:bldP spid="22548" grpId="0" animBg="1"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15" name="Object 15"/>
          <p:cNvGraphicFramePr>
            <a:graphicFrameLocks noChangeAspect="1"/>
          </p:cNvGraphicFramePr>
          <p:nvPr>
            <p:extLst/>
          </p:nvPr>
        </p:nvGraphicFramePr>
        <p:xfrm>
          <a:off x="5483665" y="4794144"/>
          <a:ext cx="1654739" cy="480164"/>
        </p:xfrm>
        <a:graphic>
          <a:graphicData uri="http://schemas.openxmlformats.org/presentationml/2006/ole">
            <p:oleObj spid="_x0000_s8199" name="Image" r:id="rId3" imgW="7619048" imgH="2209524" progId="">
              <p:embed/>
            </p:oleObj>
          </a:graphicData>
        </a:graphic>
      </p:graphicFrame>
      <p:pic>
        <p:nvPicPr>
          <p:cNvPr id="25604" name="Picture 4" descr="image12"/>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085641" y="2393404"/>
            <a:ext cx="5039202" cy="2858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5605" name="AutoShape 5"/>
          <p:cNvSpPr>
            <a:spLocks/>
          </p:cNvSpPr>
          <p:nvPr/>
        </p:nvSpPr>
        <p:spPr bwMode="auto">
          <a:xfrm>
            <a:off x="4592094" y="3480377"/>
            <a:ext cx="105772" cy="1600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w="38100">
            <a:solidFill>
              <a:srgbClr val="FF0000"/>
            </a:solidFill>
            <a:prstDash val="dash"/>
            <a:miter lim="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lgn="l" eaLnBrk="0">
              <a:defRPr>
                <a:solidFill>
                  <a:schemeClr val="tx1"/>
                </a:solidFill>
                <a:latin typeface="Arial" panose="020B0604020202020204" pitchFamily="34" charset="0"/>
              </a:defRPr>
            </a:lvl1pPr>
            <a:lvl2pPr marL="228600" algn="l" eaLnBrk="0">
              <a:defRPr>
                <a:solidFill>
                  <a:schemeClr val="tx1"/>
                </a:solidFill>
                <a:latin typeface="Arial" panose="020B0604020202020204" pitchFamily="34" charset="0"/>
              </a:defRPr>
            </a:lvl2pPr>
            <a:lvl3pPr marL="457200" algn="l" eaLnBrk="0">
              <a:defRPr>
                <a:solidFill>
                  <a:schemeClr val="tx1"/>
                </a:solidFill>
                <a:latin typeface="Arial" panose="020B0604020202020204" pitchFamily="34" charset="0"/>
              </a:defRPr>
            </a:lvl3pPr>
            <a:lvl4pPr marL="685800" algn="l" eaLnBrk="0">
              <a:defRPr>
                <a:solidFill>
                  <a:schemeClr val="tx1"/>
                </a:solidFill>
                <a:latin typeface="Arial" panose="020B0604020202020204" pitchFamily="34" charset="0"/>
              </a:defRPr>
            </a:lvl4pPr>
            <a:lvl5pPr marL="914400" algn="l" eaLnBrk="0">
              <a:defRPr>
                <a:solidFill>
                  <a:schemeClr val="tx1"/>
                </a:solidFill>
                <a:latin typeface="Arial" panose="020B0604020202020204" pitchFamily="34" charset="0"/>
              </a:defRPr>
            </a:lvl5pPr>
            <a:lvl6pPr marL="1371600" eaLnBrk="0" fontAlgn="base" hangingPunct="0">
              <a:spcBef>
                <a:spcPct val="0"/>
              </a:spcBef>
              <a:spcAft>
                <a:spcPct val="0"/>
              </a:spcAft>
              <a:defRPr>
                <a:solidFill>
                  <a:schemeClr val="tx1"/>
                </a:solidFill>
                <a:latin typeface="Arial" panose="020B0604020202020204" pitchFamily="34" charset="0"/>
              </a:defRPr>
            </a:lvl6pPr>
            <a:lvl7pPr marL="1828800" eaLnBrk="0" fontAlgn="base" hangingPunct="0">
              <a:spcBef>
                <a:spcPct val="0"/>
              </a:spcBef>
              <a:spcAft>
                <a:spcPct val="0"/>
              </a:spcAft>
              <a:defRPr>
                <a:solidFill>
                  <a:schemeClr val="tx1"/>
                </a:solidFill>
                <a:latin typeface="Arial" panose="020B0604020202020204" pitchFamily="34" charset="0"/>
              </a:defRPr>
            </a:lvl7pPr>
            <a:lvl8pPr marL="2286000" eaLnBrk="0" fontAlgn="base" hangingPunct="0">
              <a:spcBef>
                <a:spcPct val="0"/>
              </a:spcBef>
              <a:spcAft>
                <a:spcPct val="0"/>
              </a:spcAft>
              <a:defRPr>
                <a:solidFill>
                  <a:schemeClr val="tx1"/>
                </a:solidFill>
                <a:latin typeface="Arial" panose="020B0604020202020204" pitchFamily="34" charset="0"/>
              </a:defRPr>
            </a:lvl8pPr>
            <a:lvl9pPr marL="2743200" eaLnBrk="0" fontAlgn="base" hangingPunct="0">
              <a:spcBef>
                <a:spcPct val="0"/>
              </a:spcBef>
              <a:spcAft>
                <a:spcPct val="0"/>
              </a:spcAft>
              <a:defRPr>
                <a:solidFill>
                  <a:schemeClr val="tx1"/>
                </a:solidFill>
                <a:latin typeface="Arial" panose="020B0604020202020204" pitchFamily="34" charset="0"/>
              </a:defRPr>
            </a:lvl9pPr>
          </a:lstStyle>
          <a:p>
            <a:pPr algn="ctr" eaLnBrk="1"/>
            <a:endParaRPr lang="zh-CN" altLang="zh-CN" sz="712">
              <a:solidFill>
                <a:srgbClr val="FFFFFF"/>
              </a:solidFill>
              <a:latin typeface="Helvetica" panose="020B0604020202020204" pitchFamily="34" charset="0"/>
              <a:cs typeface="Helvetica" panose="020B0604020202020204" pitchFamily="34" charset="0"/>
              <a:sym typeface="Helvetica" panose="020B0604020202020204" pitchFamily="34" charset="0"/>
            </a:endParaRPr>
          </a:p>
        </p:txBody>
      </p:sp>
      <p:sp>
        <p:nvSpPr>
          <p:cNvPr id="25606" name="AutoShape 6"/>
          <p:cNvSpPr>
            <a:spLocks/>
          </p:cNvSpPr>
          <p:nvPr/>
        </p:nvSpPr>
        <p:spPr bwMode="auto">
          <a:xfrm>
            <a:off x="6392192" y="3423858"/>
            <a:ext cx="79475" cy="1429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w="38100">
            <a:solidFill>
              <a:srgbClr val="FF0000"/>
            </a:solidFill>
            <a:prstDash val="dash"/>
            <a:miter lim="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lgn="l" eaLnBrk="0">
              <a:defRPr>
                <a:solidFill>
                  <a:schemeClr val="tx1"/>
                </a:solidFill>
                <a:latin typeface="Arial" panose="020B0604020202020204" pitchFamily="34" charset="0"/>
              </a:defRPr>
            </a:lvl1pPr>
            <a:lvl2pPr marL="228600" algn="l" eaLnBrk="0">
              <a:defRPr>
                <a:solidFill>
                  <a:schemeClr val="tx1"/>
                </a:solidFill>
                <a:latin typeface="Arial" panose="020B0604020202020204" pitchFamily="34" charset="0"/>
              </a:defRPr>
            </a:lvl2pPr>
            <a:lvl3pPr marL="457200" algn="l" eaLnBrk="0">
              <a:defRPr>
                <a:solidFill>
                  <a:schemeClr val="tx1"/>
                </a:solidFill>
                <a:latin typeface="Arial" panose="020B0604020202020204" pitchFamily="34" charset="0"/>
              </a:defRPr>
            </a:lvl3pPr>
            <a:lvl4pPr marL="685800" algn="l" eaLnBrk="0">
              <a:defRPr>
                <a:solidFill>
                  <a:schemeClr val="tx1"/>
                </a:solidFill>
                <a:latin typeface="Arial" panose="020B0604020202020204" pitchFamily="34" charset="0"/>
              </a:defRPr>
            </a:lvl4pPr>
            <a:lvl5pPr marL="914400" algn="l" eaLnBrk="0">
              <a:defRPr>
                <a:solidFill>
                  <a:schemeClr val="tx1"/>
                </a:solidFill>
                <a:latin typeface="Arial" panose="020B0604020202020204" pitchFamily="34" charset="0"/>
              </a:defRPr>
            </a:lvl5pPr>
            <a:lvl6pPr marL="1371600" eaLnBrk="0" fontAlgn="base" hangingPunct="0">
              <a:spcBef>
                <a:spcPct val="0"/>
              </a:spcBef>
              <a:spcAft>
                <a:spcPct val="0"/>
              </a:spcAft>
              <a:defRPr>
                <a:solidFill>
                  <a:schemeClr val="tx1"/>
                </a:solidFill>
                <a:latin typeface="Arial" panose="020B0604020202020204" pitchFamily="34" charset="0"/>
              </a:defRPr>
            </a:lvl6pPr>
            <a:lvl7pPr marL="1828800" eaLnBrk="0" fontAlgn="base" hangingPunct="0">
              <a:spcBef>
                <a:spcPct val="0"/>
              </a:spcBef>
              <a:spcAft>
                <a:spcPct val="0"/>
              </a:spcAft>
              <a:defRPr>
                <a:solidFill>
                  <a:schemeClr val="tx1"/>
                </a:solidFill>
                <a:latin typeface="Arial" panose="020B0604020202020204" pitchFamily="34" charset="0"/>
              </a:defRPr>
            </a:lvl7pPr>
            <a:lvl8pPr marL="2286000" eaLnBrk="0" fontAlgn="base" hangingPunct="0">
              <a:spcBef>
                <a:spcPct val="0"/>
              </a:spcBef>
              <a:spcAft>
                <a:spcPct val="0"/>
              </a:spcAft>
              <a:defRPr>
                <a:solidFill>
                  <a:schemeClr val="tx1"/>
                </a:solidFill>
                <a:latin typeface="Arial" panose="020B0604020202020204" pitchFamily="34" charset="0"/>
              </a:defRPr>
            </a:lvl8pPr>
            <a:lvl9pPr marL="2743200" eaLnBrk="0" fontAlgn="base" hangingPunct="0">
              <a:spcBef>
                <a:spcPct val="0"/>
              </a:spcBef>
              <a:spcAft>
                <a:spcPct val="0"/>
              </a:spcAft>
              <a:defRPr>
                <a:solidFill>
                  <a:schemeClr val="tx1"/>
                </a:solidFill>
                <a:latin typeface="Arial" panose="020B0604020202020204" pitchFamily="34" charset="0"/>
              </a:defRPr>
            </a:lvl9pPr>
          </a:lstStyle>
          <a:p>
            <a:pPr algn="ctr" eaLnBrk="1"/>
            <a:endParaRPr lang="zh-CN" altLang="zh-CN" sz="712">
              <a:solidFill>
                <a:srgbClr val="FFFFFF"/>
              </a:solidFill>
              <a:latin typeface="Helvetica" panose="020B0604020202020204" pitchFamily="34" charset="0"/>
              <a:cs typeface="Helvetica" panose="020B0604020202020204" pitchFamily="34" charset="0"/>
              <a:sym typeface="Helvetica" panose="020B0604020202020204" pitchFamily="34" charset="0"/>
            </a:endParaRPr>
          </a:p>
        </p:txBody>
      </p:sp>
      <p:sp>
        <p:nvSpPr>
          <p:cNvPr id="25607" name="AutoShape 7"/>
          <p:cNvSpPr>
            <a:spLocks/>
          </p:cNvSpPr>
          <p:nvPr/>
        </p:nvSpPr>
        <p:spPr bwMode="auto">
          <a:xfrm>
            <a:off x="3253477" y="3337231"/>
            <a:ext cx="79475" cy="17725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w="38100">
            <a:solidFill>
              <a:srgbClr val="FF0000"/>
            </a:solidFill>
            <a:prstDash val="dash"/>
            <a:miter lim="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lgn="l" eaLnBrk="0">
              <a:defRPr>
                <a:solidFill>
                  <a:schemeClr val="tx1"/>
                </a:solidFill>
                <a:latin typeface="Arial" panose="020B0604020202020204" pitchFamily="34" charset="0"/>
              </a:defRPr>
            </a:lvl1pPr>
            <a:lvl2pPr marL="228600" algn="l" eaLnBrk="0">
              <a:defRPr>
                <a:solidFill>
                  <a:schemeClr val="tx1"/>
                </a:solidFill>
                <a:latin typeface="Arial" panose="020B0604020202020204" pitchFamily="34" charset="0"/>
              </a:defRPr>
            </a:lvl2pPr>
            <a:lvl3pPr marL="457200" algn="l" eaLnBrk="0">
              <a:defRPr>
                <a:solidFill>
                  <a:schemeClr val="tx1"/>
                </a:solidFill>
                <a:latin typeface="Arial" panose="020B0604020202020204" pitchFamily="34" charset="0"/>
              </a:defRPr>
            </a:lvl3pPr>
            <a:lvl4pPr marL="685800" algn="l" eaLnBrk="0">
              <a:defRPr>
                <a:solidFill>
                  <a:schemeClr val="tx1"/>
                </a:solidFill>
                <a:latin typeface="Arial" panose="020B0604020202020204" pitchFamily="34" charset="0"/>
              </a:defRPr>
            </a:lvl4pPr>
            <a:lvl5pPr marL="914400" algn="l" eaLnBrk="0">
              <a:defRPr>
                <a:solidFill>
                  <a:schemeClr val="tx1"/>
                </a:solidFill>
                <a:latin typeface="Arial" panose="020B0604020202020204" pitchFamily="34" charset="0"/>
              </a:defRPr>
            </a:lvl5pPr>
            <a:lvl6pPr marL="1371600" eaLnBrk="0" fontAlgn="base" hangingPunct="0">
              <a:spcBef>
                <a:spcPct val="0"/>
              </a:spcBef>
              <a:spcAft>
                <a:spcPct val="0"/>
              </a:spcAft>
              <a:defRPr>
                <a:solidFill>
                  <a:schemeClr val="tx1"/>
                </a:solidFill>
                <a:latin typeface="Arial" panose="020B0604020202020204" pitchFamily="34" charset="0"/>
              </a:defRPr>
            </a:lvl6pPr>
            <a:lvl7pPr marL="1828800" eaLnBrk="0" fontAlgn="base" hangingPunct="0">
              <a:spcBef>
                <a:spcPct val="0"/>
              </a:spcBef>
              <a:spcAft>
                <a:spcPct val="0"/>
              </a:spcAft>
              <a:defRPr>
                <a:solidFill>
                  <a:schemeClr val="tx1"/>
                </a:solidFill>
                <a:latin typeface="Arial" panose="020B0604020202020204" pitchFamily="34" charset="0"/>
              </a:defRPr>
            </a:lvl7pPr>
            <a:lvl8pPr marL="2286000" eaLnBrk="0" fontAlgn="base" hangingPunct="0">
              <a:spcBef>
                <a:spcPct val="0"/>
              </a:spcBef>
              <a:spcAft>
                <a:spcPct val="0"/>
              </a:spcAft>
              <a:defRPr>
                <a:solidFill>
                  <a:schemeClr val="tx1"/>
                </a:solidFill>
                <a:latin typeface="Arial" panose="020B0604020202020204" pitchFamily="34" charset="0"/>
              </a:defRPr>
            </a:lvl8pPr>
            <a:lvl9pPr marL="2743200" eaLnBrk="0" fontAlgn="base" hangingPunct="0">
              <a:spcBef>
                <a:spcPct val="0"/>
              </a:spcBef>
              <a:spcAft>
                <a:spcPct val="0"/>
              </a:spcAft>
              <a:defRPr>
                <a:solidFill>
                  <a:schemeClr val="tx1"/>
                </a:solidFill>
                <a:latin typeface="Arial" panose="020B0604020202020204" pitchFamily="34" charset="0"/>
              </a:defRPr>
            </a:lvl9pPr>
          </a:lstStyle>
          <a:p>
            <a:pPr algn="ctr" eaLnBrk="1"/>
            <a:endParaRPr lang="zh-CN" altLang="zh-CN" sz="712">
              <a:solidFill>
                <a:srgbClr val="FFFFFF"/>
              </a:solidFill>
              <a:latin typeface="Helvetica" panose="020B0604020202020204" pitchFamily="34" charset="0"/>
              <a:cs typeface="Helvetica" panose="020B0604020202020204" pitchFamily="34" charset="0"/>
              <a:sym typeface="Helvetica" panose="020B0604020202020204" pitchFamily="34" charset="0"/>
            </a:endParaRPr>
          </a:p>
        </p:txBody>
      </p:sp>
      <p:sp>
        <p:nvSpPr>
          <p:cNvPr id="25616" name="Line 16"/>
          <p:cNvSpPr>
            <a:spLocks noChangeShapeType="1"/>
          </p:cNvSpPr>
          <p:nvPr/>
        </p:nvSpPr>
        <p:spPr bwMode="auto">
          <a:xfrm>
            <a:off x="2000252" y="5257354"/>
            <a:ext cx="3294679" cy="0"/>
          </a:xfrm>
          <a:prstGeom prst="line">
            <a:avLst/>
          </a:prstGeom>
          <a:noFill/>
          <a:ln w="60325" cmpd="thinThick">
            <a:solidFill>
              <a:srgbClr val="808080"/>
            </a:solidFill>
            <a:miter lim="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712"/>
          </a:p>
        </p:txBody>
      </p:sp>
      <p:sp>
        <p:nvSpPr>
          <p:cNvPr id="25617" name="Text Box 17"/>
          <p:cNvSpPr txBox="1">
            <a:spLocks/>
          </p:cNvSpPr>
          <p:nvPr/>
        </p:nvSpPr>
        <p:spPr bwMode="auto">
          <a:xfrm>
            <a:off x="3196985" y="5017335"/>
            <a:ext cx="1488945" cy="433324"/>
          </a:xfrm>
          <a:prstGeom prst="rect">
            <a:avLst/>
          </a:prstGeom>
          <a:noFill/>
          <a:ln>
            <a:noFill/>
          </a:ln>
          <a:effectLst/>
          <a:extLst>
            <a:ext uri="{909E8E84-426E-40DD-AFC4-6F175D3DCCD1}">
              <a14:hiddenFill xmlns:a14="http://schemas.microsoft.com/office/drawing/2010/main" xmlns="">
                <a:gradFill rotWithShape="0">
                  <a:gsLst>
                    <a:gs pos="0">
                      <a:srgbClr val="074FB3"/>
                    </a:gs>
                    <a:gs pos="100000">
                      <a:srgbClr val="0C3280"/>
                    </a:gs>
                  </a:gsLst>
                  <a:lin ang="5400000"/>
                </a:gradFill>
              </a14:hiddenFill>
            </a:ext>
            <a:ext uri="{91240B29-F687-4F45-9708-019B960494DF}">
              <a14:hiddenLine xmlns:a14="http://schemas.microsoft.com/office/drawing/2010/main" xmlns="" w="12700">
                <a:solidFill>
                  <a:schemeClr val="tx1"/>
                </a:solidFill>
                <a:miter lim="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lgn="l" defTabSz="584200" eaLnBrk="0">
              <a:defRPr>
                <a:solidFill>
                  <a:schemeClr val="tx1"/>
                </a:solidFill>
                <a:latin typeface="Arial" panose="020B0604020202020204" pitchFamily="34" charset="0"/>
              </a:defRPr>
            </a:lvl1pPr>
            <a:lvl2pPr algn="l" defTabSz="584200" eaLnBrk="0">
              <a:defRPr>
                <a:solidFill>
                  <a:schemeClr val="tx1"/>
                </a:solidFill>
                <a:latin typeface="Arial" panose="020B0604020202020204" pitchFamily="34" charset="0"/>
              </a:defRPr>
            </a:lvl2pPr>
            <a:lvl3pPr algn="l" defTabSz="584200" eaLnBrk="0">
              <a:defRPr>
                <a:solidFill>
                  <a:schemeClr val="tx1"/>
                </a:solidFill>
                <a:latin typeface="Arial" panose="020B0604020202020204" pitchFamily="34" charset="0"/>
              </a:defRPr>
            </a:lvl3pPr>
            <a:lvl4pPr algn="l" defTabSz="584200" eaLnBrk="0">
              <a:defRPr>
                <a:solidFill>
                  <a:schemeClr val="tx1"/>
                </a:solidFill>
                <a:latin typeface="Arial" panose="020B0604020202020204" pitchFamily="34" charset="0"/>
              </a:defRPr>
            </a:lvl4pPr>
            <a:lvl5pPr algn="l" defTabSz="584200" eaLnBrk="0">
              <a:defRPr>
                <a:solidFill>
                  <a:schemeClr val="tx1"/>
                </a:solidFill>
                <a:latin typeface="Arial" panose="020B0604020202020204" pitchFamily="34" charset="0"/>
              </a:defRPr>
            </a:lvl5pPr>
            <a:lvl6pPr defTabSz="584200" eaLnBrk="0" fontAlgn="base" hangingPunct="0">
              <a:spcBef>
                <a:spcPct val="0"/>
              </a:spcBef>
              <a:spcAft>
                <a:spcPct val="0"/>
              </a:spcAft>
              <a:defRPr>
                <a:solidFill>
                  <a:schemeClr val="tx1"/>
                </a:solidFill>
                <a:latin typeface="Arial" panose="020B0604020202020204" pitchFamily="34" charset="0"/>
              </a:defRPr>
            </a:lvl6pPr>
            <a:lvl7pPr defTabSz="584200" eaLnBrk="0" fontAlgn="base" hangingPunct="0">
              <a:spcBef>
                <a:spcPct val="0"/>
              </a:spcBef>
              <a:spcAft>
                <a:spcPct val="0"/>
              </a:spcAft>
              <a:defRPr>
                <a:solidFill>
                  <a:schemeClr val="tx1"/>
                </a:solidFill>
                <a:latin typeface="Arial" panose="020B0604020202020204" pitchFamily="34" charset="0"/>
              </a:defRPr>
            </a:lvl7pPr>
            <a:lvl8pPr defTabSz="584200" eaLnBrk="0" fontAlgn="base" hangingPunct="0">
              <a:spcBef>
                <a:spcPct val="0"/>
              </a:spcBef>
              <a:spcAft>
                <a:spcPct val="0"/>
              </a:spcAft>
              <a:defRPr>
                <a:solidFill>
                  <a:schemeClr val="tx1"/>
                </a:solidFill>
                <a:latin typeface="Arial" panose="020B0604020202020204" pitchFamily="34" charset="0"/>
              </a:defRPr>
            </a:lvl8pPr>
            <a:lvl9pPr defTabSz="584200" eaLnBrk="0" fontAlgn="base" hangingPunct="0">
              <a:spcBef>
                <a:spcPct val="0"/>
              </a:spcBef>
              <a:spcAft>
                <a:spcPct val="0"/>
              </a:spcAft>
              <a:defRPr>
                <a:solidFill>
                  <a:schemeClr val="tx1"/>
                </a:solidFill>
                <a:latin typeface="Arial" panose="020B0604020202020204" pitchFamily="34" charset="0"/>
              </a:defRPr>
            </a:lvl9pPr>
          </a:lstStyle>
          <a:p>
            <a:pPr algn="ctr" eaLnBrk="1"/>
            <a:r>
              <a:rPr lang="zh-CN" altLang="en-US" sz="1108">
                <a:solidFill>
                  <a:srgbClr val="C0C0C0"/>
                </a:solidFill>
                <a:latin typeface="仿宋_GB2312" pitchFamily="49" charset="-122"/>
              </a:rPr>
              <a:t>自主发展     快乐成长</a:t>
            </a:r>
          </a:p>
        </p:txBody>
      </p:sp>
      <p:pic>
        <p:nvPicPr>
          <p:cNvPr id="25618" name="Picture 18" descr="二中标志"/>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150940" y="1719943"/>
            <a:ext cx="1481143" cy="265589"/>
          </a:xfrm>
          <a:prstGeom prst="rect">
            <a:avLst/>
          </a:prstGeom>
          <a:noFill/>
          <a:extLst>
            <a:ext uri="{909E8E84-426E-40DD-AFC4-6F175D3DCCD1}">
              <a14:hiddenFill xmlns:a14="http://schemas.microsoft.com/office/drawing/2010/main" xmlns="">
                <a:solidFill>
                  <a:srgbClr val="FFFFFF"/>
                </a:solidFill>
              </a14:hiddenFill>
            </a:ext>
          </a:extLst>
        </p:spPr>
      </p:pic>
      <p:sp>
        <p:nvSpPr>
          <p:cNvPr id="25619" name="Line 19"/>
          <p:cNvSpPr>
            <a:spLocks noChangeShapeType="1"/>
          </p:cNvSpPr>
          <p:nvPr/>
        </p:nvSpPr>
        <p:spPr bwMode="auto">
          <a:xfrm>
            <a:off x="3965479" y="2716997"/>
            <a:ext cx="1140107" cy="0"/>
          </a:xfrm>
          <a:prstGeom prst="line">
            <a:avLst/>
          </a:prstGeom>
          <a:noFill/>
          <a:ln w="38100" cmpd="dbl">
            <a:solidFill>
              <a:srgbClr val="800000"/>
            </a:solidFill>
            <a:miter lim="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712"/>
          </a:p>
        </p:txBody>
      </p:sp>
      <p:sp>
        <p:nvSpPr>
          <p:cNvPr id="25620" name="Text Box 20"/>
          <p:cNvSpPr txBox="1">
            <a:spLocks/>
          </p:cNvSpPr>
          <p:nvPr/>
        </p:nvSpPr>
        <p:spPr bwMode="auto">
          <a:xfrm>
            <a:off x="6181229" y="2411899"/>
            <a:ext cx="847921" cy="311496"/>
          </a:xfrm>
          <a:prstGeom prst="rect">
            <a:avLst/>
          </a:prstGeom>
          <a:solidFill>
            <a:srgbClr val="FFFF99"/>
          </a:solidFill>
          <a:ln>
            <a:noFill/>
          </a:ln>
          <a:effectLst/>
          <a:extLst>
            <a:ext uri="{91240B29-F687-4F45-9708-019B960494DF}">
              <a14:hiddenLine xmlns:a14="http://schemas.microsoft.com/office/drawing/2010/main" xmlns="" w="12700">
                <a:solidFill>
                  <a:srgbClr val="CCFFFF"/>
                </a:solidFill>
                <a:miter lim="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lgn="l" defTabSz="584200" eaLnBrk="0">
              <a:defRPr>
                <a:solidFill>
                  <a:schemeClr val="tx1"/>
                </a:solidFill>
                <a:latin typeface="Arial" panose="020B0604020202020204" pitchFamily="34" charset="0"/>
              </a:defRPr>
            </a:lvl1pPr>
            <a:lvl2pPr algn="l" defTabSz="584200" eaLnBrk="0">
              <a:defRPr>
                <a:solidFill>
                  <a:schemeClr val="tx1"/>
                </a:solidFill>
                <a:latin typeface="Arial" panose="020B0604020202020204" pitchFamily="34" charset="0"/>
              </a:defRPr>
            </a:lvl2pPr>
            <a:lvl3pPr algn="l" defTabSz="584200" eaLnBrk="0">
              <a:defRPr>
                <a:solidFill>
                  <a:schemeClr val="tx1"/>
                </a:solidFill>
                <a:latin typeface="Arial" panose="020B0604020202020204" pitchFamily="34" charset="0"/>
              </a:defRPr>
            </a:lvl3pPr>
            <a:lvl4pPr algn="l" defTabSz="584200" eaLnBrk="0">
              <a:defRPr>
                <a:solidFill>
                  <a:schemeClr val="tx1"/>
                </a:solidFill>
                <a:latin typeface="Arial" panose="020B0604020202020204" pitchFamily="34" charset="0"/>
              </a:defRPr>
            </a:lvl4pPr>
            <a:lvl5pPr algn="l" defTabSz="584200" eaLnBrk="0">
              <a:defRPr>
                <a:solidFill>
                  <a:schemeClr val="tx1"/>
                </a:solidFill>
                <a:latin typeface="Arial" panose="020B0604020202020204" pitchFamily="34" charset="0"/>
              </a:defRPr>
            </a:lvl5pPr>
            <a:lvl6pPr defTabSz="584200" eaLnBrk="0" fontAlgn="base" hangingPunct="0">
              <a:spcBef>
                <a:spcPct val="0"/>
              </a:spcBef>
              <a:spcAft>
                <a:spcPct val="0"/>
              </a:spcAft>
              <a:defRPr>
                <a:solidFill>
                  <a:schemeClr val="tx1"/>
                </a:solidFill>
                <a:latin typeface="Arial" panose="020B0604020202020204" pitchFamily="34" charset="0"/>
              </a:defRPr>
            </a:lvl6pPr>
            <a:lvl7pPr defTabSz="584200" eaLnBrk="0" fontAlgn="base" hangingPunct="0">
              <a:spcBef>
                <a:spcPct val="0"/>
              </a:spcBef>
              <a:spcAft>
                <a:spcPct val="0"/>
              </a:spcAft>
              <a:defRPr>
                <a:solidFill>
                  <a:schemeClr val="tx1"/>
                </a:solidFill>
                <a:latin typeface="Arial" panose="020B0604020202020204" pitchFamily="34" charset="0"/>
              </a:defRPr>
            </a:lvl7pPr>
            <a:lvl8pPr defTabSz="584200" eaLnBrk="0" fontAlgn="base" hangingPunct="0">
              <a:spcBef>
                <a:spcPct val="0"/>
              </a:spcBef>
              <a:spcAft>
                <a:spcPct val="0"/>
              </a:spcAft>
              <a:defRPr>
                <a:solidFill>
                  <a:schemeClr val="tx1"/>
                </a:solidFill>
                <a:latin typeface="Arial" panose="020B0604020202020204" pitchFamily="34" charset="0"/>
              </a:defRPr>
            </a:lvl8pPr>
            <a:lvl9pPr defTabSz="584200" eaLnBrk="0" fontAlgn="base" hangingPunct="0">
              <a:spcBef>
                <a:spcPct val="0"/>
              </a:spcBef>
              <a:spcAft>
                <a:spcPct val="0"/>
              </a:spcAft>
              <a:defRPr>
                <a:solidFill>
                  <a:schemeClr val="tx1"/>
                </a:solidFill>
                <a:latin typeface="Arial" panose="020B0604020202020204" pitchFamily="34" charset="0"/>
              </a:defRPr>
            </a:lvl9pPr>
          </a:lstStyle>
          <a:p>
            <a:pPr algn="ctr" eaLnBrk="1"/>
            <a:r>
              <a:rPr lang="zh-CN" altLang="en-US" sz="712">
                <a:latin typeface="Helvetica Light" charset="0"/>
                <a:ea typeface="黑体" panose="02010609060101010101" pitchFamily="49" charset="-122"/>
                <a:sym typeface="Helvetica" panose="020B0604020202020204" pitchFamily="34" charset="0"/>
              </a:rPr>
              <a:t>增强教学的目的性</a:t>
            </a:r>
            <a:endParaRPr lang="zh-CN" altLang="en-US" sz="712">
              <a:latin typeface="Helvetica Light" charset="0"/>
              <a:ea typeface="黑体" panose="02010609060101010101" pitchFamily="49" charset="-122"/>
            </a:endParaRPr>
          </a:p>
        </p:txBody>
      </p:sp>
      <p:sp>
        <p:nvSpPr>
          <p:cNvPr id="25621" name="Text Box 21"/>
          <p:cNvSpPr txBox="1">
            <a:spLocks/>
          </p:cNvSpPr>
          <p:nvPr/>
        </p:nvSpPr>
        <p:spPr bwMode="auto">
          <a:xfrm>
            <a:off x="3917763" y="2040784"/>
            <a:ext cx="1565905" cy="201915"/>
          </a:xfrm>
          <a:prstGeom prst="rect">
            <a:avLst/>
          </a:prstGeom>
          <a:noFill/>
          <a:ln>
            <a:noFill/>
          </a:ln>
          <a:effectLst/>
          <a:extLst>
            <a:ext uri="{909E8E84-426E-40DD-AFC4-6F175D3DCCD1}">
              <a14:hiddenFill xmlns:a14="http://schemas.microsoft.com/office/drawing/2010/main" xmlns="">
                <a:gradFill rotWithShape="0">
                  <a:gsLst>
                    <a:gs pos="0">
                      <a:srgbClr val="074FB3"/>
                    </a:gs>
                    <a:gs pos="100000">
                      <a:srgbClr val="0C3280"/>
                    </a:gs>
                  </a:gsLst>
                  <a:lin ang="5400000"/>
                </a:gradFill>
              </a14:hiddenFill>
            </a:ext>
            <a:ext uri="{91240B29-F687-4F45-9708-019B960494DF}">
              <a14:hiddenLine xmlns:a14="http://schemas.microsoft.com/office/drawing/2010/main" xmlns="" w="12700">
                <a:solidFill>
                  <a:schemeClr val="tx1"/>
                </a:solidFill>
                <a:miter lim="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defTabSz="584200" eaLnBrk="0">
              <a:defRPr>
                <a:solidFill>
                  <a:schemeClr val="tx1"/>
                </a:solidFill>
                <a:latin typeface="Arial" panose="020B0604020202020204" pitchFamily="34" charset="0"/>
              </a:defRPr>
            </a:lvl1pPr>
            <a:lvl2pPr algn="l" defTabSz="584200" eaLnBrk="0">
              <a:defRPr>
                <a:solidFill>
                  <a:schemeClr val="tx1"/>
                </a:solidFill>
                <a:latin typeface="Arial" panose="020B0604020202020204" pitchFamily="34" charset="0"/>
              </a:defRPr>
            </a:lvl2pPr>
            <a:lvl3pPr algn="l" defTabSz="584200" eaLnBrk="0">
              <a:defRPr>
                <a:solidFill>
                  <a:schemeClr val="tx1"/>
                </a:solidFill>
                <a:latin typeface="Arial" panose="020B0604020202020204" pitchFamily="34" charset="0"/>
              </a:defRPr>
            </a:lvl3pPr>
            <a:lvl4pPr algn="l" defTabSz="584200" eaLnBrk="0">
              <a:defRPr>
                <a:solidFill>
                  <a:schemeClr val="tx1"/>
                </a:solidFill>
                <a:latin typeface="Arial" panose="020B0604020202020204" pitchFamily="34" charset="0"/>
              </a:defRPr>
            </a:lvl4pPr>
            <a:lvl5pPr algn="l" defTabSz="584200" eaLnBrk="0">
              <a:defRPr>
                <a:solidFill>
                  <a:schemeClr val="tx1"/>
                </a:solidFill>
                <a:latin typeface="Arial" panose="020B0604020202020204" pitchFamily="34" charset="0"/>
              </a:defRPr>
            </a:lvl5pPr>
            <a:lvl6pPr defTabSz="584200" eaLnBrk="0" fontAlgn="base" hangingPunct="0">
              <a:spcBef>
                <a:spcPct val="0"/>
              </a:spcBef>
              <a:spcAft>
                <a:spcPct val="0"/>
              </a:spcAft>
              <a:defRPr>
                <a:solidFill>
                  <a:schemeClr val="tx1"/>
                </a:solidFill>
                <a:latin typeface="Arial" panose="020B0604020202020204" pitchFamily="34" charset="0"/>
              </a:defRPr>
            </a:lvl6pPr>
            <a:lvl7pPr defTabSz="584200" eaLnBrk="0" fontAlgn="base" hangingPunct="0">
              <a:spcBef>
                <a:spcPct val="0"/>
              </a:spcBef>
              <a:spcAft>
                <a:spcPct val="0"/>
              </a:spcAft>
              <a:defRPr>
                <a:solidFill>
                  <a:schemeClr val="tx1"/>
                </a:solidFill>
                <a:latin typeface="Arial" panose="020B0604020202020204" pitchFamily="34" charset="0"/>
              </a:defRPr>
            </a:lvl7pPr>
            <a:lvl8pPr defTabSz="584200" eaLnBrk="0" fontAlgn="base" hangingPunct="0">
              <a:spcBef>
                <a:spcPct val="0"/>
              </a:spcBef>
              <a:spcAft>
                <a:spcPct val="0"/>
              </a:spcAft>
              <a:defRPr>
                <a:solidFill>
                  <a:schemeClr val="tx1"/>
                </a:solidFill>
                <a:latin typeface="Arial" panose="020B0604020202020204" pitchFamily="34" charset="0"/>
              </a:defRPr>
            </a:lvl8pPr>
            <a:lvl9pPr defTabSz="584200" eaLnBrk="0" fontAlgn="base" hangingPunct="0">
              <a:spcBef>
                <a:spcPct val="0"/>
              </a:spcBef>
              <a:spcAft>
                <a:spcPct val="0"/>
              </a:spcAft>
              <a:defRPr>
                <a:solidFill>
                  <a:schemeClr val="tx1"/>
                </a:solidFill>
                <a:latin typeface="Arial" panose="020B0604020202020204" pitchFamily="34" charset="0"/>
              </a:defRPr>
            </a:lvl9pPr>
          </a:lstStyle>
          <a:p>
            <a:pPr algn="ctr" eaLnBrk="1"/>
            <a:r>
              <a:rPr lang="zh-CN" altLang="en-US" sz="712">
                <a:solidFill>
                  <a:srgbClr val="FFFFFF"/>
                </a:solidFill>
                <a:latin typeface="Helvetica Light" charset="0"/>
              </a:rPr>
              <a:t>后台数据分析</a:t>
            </a:r>
            <a:r>
              <a:rPr lang="en-US" altLang="zh-CN" sz="712">
                <a:solidFill>
                  <a:srgbClr val="FFFFFF"/>
                </a:solidFill>
                <a:latin typeface="Helvetica Light" charset="0"/>
              </a:rPr>
              <a:t>3</a:t>
            </a:r>
          </a:p>
        </p:txBody>
      </p:sp>
    </p:spTree>
    <p:extLst>
      <p:ext uri="{BB962C8B-B14F-4D97-AF65-F5344CB8AC3E}">
        <p14:creationId xmlns:p14="http://schemas.microsoft.com/office/powerpoint/2010/main" xmlns="" val="41627132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25605"/>
                                        </p:tgtEl>
                                        <p:attrNameLst>
                                          <p:attrName>style.visibility</p:attrName>
                                        </p:attrNameLst>
                                      </p:cBhvr>
                                      <p:to>
                                        <p:strVal val="visible"/>
                                      </p:to>
                                    </p:set>
                                    <p:animEffect transition="in" filter="blinds(vertical)">
                                      <p:cBhvr>
                                        <p:cTn id="7" dur="500"/>
                                        <p:tgtEl>
                                          <p:spTgt spid="25605"/>
                                        </p:tgtEl>
                                      </p:cBhvr>
                                    </p:animEffect>
                                  </p:childTnLst>
                                </p:cTn>
                              </p:par>
                              <p:par>
                                <p:cTn id="8" presetID="3" presetClass="entr" presetSubtype="5" fill="hold" grpId="0" nodeType="withEffect">
                                  <p:stCondLst>
                                    <p:cond delay="0"/>
                                  </p:stCondLst>
                                  <p:childTnLst>
                                    <p:set>
                                      <p:cBhvr>
                                        <p:cTn id="9" dur="1" fill="hold">
                                          <p:stCondLst>
                                            <p:cond delay="0"/>
                                          </p:stCondLst>
                                        </p:cTn>
                                        <p:tgtEl>
                                          <p:spTgt spid="25606"/>
                                        </p:tgtEl>
                                        <p:attrNameLst>
                                          <p:attrName>style.visibility</p:attrName>
                                        </p:attrNameLst>
                                      </p:cBhvr>
                                      <p:to>
                                        <p:strVal val="visible"/>
                                      </p:to>
                                    </p:set>
                                    <p:animEffect transition="in" filter="blinds(vertical)">
                                      <p:cBhvr>
                                        <p:cTn id="10" dur="500"/>
                                        <p:tgtEl>
                                          <p:spTgt spid="25606"/>
                                        </p:tgtEl>
                                      </p:cBhvr>
                                    </p:animEffect>
                                  </p:childTnLst>
                                </p:cTn>
                              </p:par>
                              <p:par>
                                <p:cTn id="11" presetID="3" presetClass="entr" presetSubtype="5" fill="hold" grpId="0" nodeType="withEffect">
                                  <p:stCondLst>
                                    <p:cond delay="0"/>
                                  </p:stCondLst>
                                  <p:childTnLst>
                                    <p:set>
                                      <p:cBhvr>
                                        <p:cTn id="12" dur="1" fill="hold">
                                          <p:stCondLst>
                                            <p:cond delay="0"/>
                                          </p:stCondLst>
                                        </p:cTn>
                                        <p:tgtEl>
                                          <p:spTgt spid="25607"/>
                                        </p:tgtEl>
                                        <p:attrNameLst>
                                          <p:attrName>style.visibility</p:attrName>
                                        </p:attrNameLst>
                                      </p:cBhvr>
                                      <p:to>
                                        <p:strVal val="visible"/>
                                      </p:to>
                                    </p:set>
                                    <p:animEffect transition="in" filter="blinds(vertical)">
                                      <p:cBhvr>
                                        <p:cTn id="13" dur="500"/>
                                        <p:tgtEl>
                                          <p:spTgt spid="25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animBg="1" autoUpdateAnimBg="0"/>
      <p:bldP spid="25606" grpId="0" animBg="1" autoUpdateAnimBg="0"/>
      <p:bldP spid="25607" grpId="0" animBg="1"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2218877" y="1216671"/>
            <a:ext cx="4431066" cy="73434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椭圆 3"/>
          <p:cNvSpPr/>
          <p:nvPr/>
        </p:nvSpPr>
        <p:spPr>
          <a:xfrm>
            <a:off x="1951421" y="1074497"/>
            <a:ext cx="540060" cy="6534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948847" y="1138315"/>
            <a:ext cx="540060" cy="415498"/>
          </a:xfrm>
          <a:prstGeom prst="rect">
            <a:avLst/>
          </a:prstGeom>
          <a:noFill/>
        </p:spPr>
        <p:txBody>
          <a:bodyPr wrap="square" rtlCol="0">
            <a:spAutoFit/>
          </a:bodyPr>
          <a:lstStyle/>
          <a:p>
            <a:pPr algn="ctr"/>
            <a:r>
              <a:rPr lang="en-US" altLang="zh-CN" sz="2100" dirty="0" smtClean="0"/>
              <a:t>7</a:t>
            </a:r>
            <a:endParaRPr lang="zh-CN" altLang="en-US" sz="2100" dirty="0"/>
          </a:p>
        </p:txBody>
      </p:sp>
      <p:sp>
        <p:nvSpPr>
          <p:cNvPr id="7" name="文本框 6"/>
          <p:cNvSpPr txBox="1"/>
          <p:nvPr/>
        </p:nvSpPr>
        <p:spPr>
          <a:xfrm>
            <a:off x="2494056" y="1340768"/>
            <a:ext cx="4155887" cy="502753"/>
          </a:xfrm>
          <a:prstGeom prst="rect">
            <a:avLst/>
          </a:prstGeom>
          <a:noFill/>
        </p:spPr>
        <p:txBody>
          <a:bodyPr wrap="square" rtlCol="0">
            <a:spAutoFit/>
          </a:bodyPr>
          <a:lstStyle/>
          <a:p>
            <a:r>
              <a:rPr lang="zh-CN" altLang="en-US" sz="2100" dirty="0" smtClean="0"/>
              <a:t>线上线下结合的学习</a:t>
            </a:r>
            <a:endParaRPr lang="zh-CN" altLang="en-US" sz="2100" dirty="0"/>
          </a:p>
        </p:txBody>
      </p:sp>
      <p:sp>
        <p:nvSpPr>
          <p:cNvPr id="12" name="文本框 11"/>
          <p:cNvSpPr txBox="1"/>
          <p:nvPr/>
        </p:nvSpPr>
        <p:spPr>
          <a:xfrm>
            <a:off x="2058146" y="5030901"/>
            <a:ext cx="2538282" cy="446892"/>
          </a:xfrm>
          <a:prstGeom prst="rect">
            <a:avLst/>
          </a:prstGeom>
          <a:noFill/>
        </p:spPr>
        <p:txBody>
          <a:bodyPr wrap="square" rtlCol="0">
            <a:spAutoFit/>
          </a:bodyPr>
          <a:lstStyle/>
          <a:p>
            <a:r>
              <a:rPr lang="en-US" altLang="zh-CN" dirty="0"/>
              <a:t>www.eduyun.cn</a:t>
            </a:r>
            <a:endParaRPr lang="zh-CN" altLang="en-US" dirty="0"/>
          </a:p>
        </p:txBody>
      </p:sp>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86970" y="2120633"/>
            <a:ext cx="7618915" cy="4173841"/>
          </a:xfrm>
          <a:prstGeom prst="rect">
            <a:avLst/>
          </a:prstGeom>
        </p:spPr>
      </p:pic>
    </p:spTree>
    <p:extLst>
      <p:ext uri="{BB962C8B-B14F-4D97-AF65-F5344CB8AC3E}">
        <p14:creationId xmlns:p14="http://schemas.microsoft.com/office/powerpoint/2010/main" xmlns="" val="382262545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graphicFrame>
        <p:nvGraphicFramePr>
          <p:cNvPr id="4" name="图示 3"/>
          <p:cNvGraphicFramePr/>
          <p:nvPr>
            <p:extLst/>
          </p:nvPr>
        </p:nvGraphicFramePr>
        <p:xfrm>
          <a:off x="1463824" y="836712"/>
          <a:ext cx="7224464"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文本框 4"/>
          <p:cNvSpPr txBox="1"/>
          <p:nvPr/>
        </p:nvSpPr>
        <p:spPr>
          <a:xfrm>
            <a:off x="1847528" y="1412776"/>
            <a:ext cx="412292" cy="584775"/>
          </a:xfrm>
          <a:prstGeom prst="rect">
            <a:avLst/>
          </a:prstGeom>
          <a:noFill/>
        </p:spPr>
        <p:txBody>
          <a:bodyPr wrap="none" rtlCol="0">
            <a:spAutoFit/>
          </a:bodyPr>
          <a:lstStyle/>
          <a:p>
            <a:r>
              <a:rPr lang="en-US" altLang="zh-CN" sz="3200" dirty="0" smtClean="0">
                <a:solidFill>
                  <a:srgbClr val="00CCFF"/>
                </a:solidFill>
              </a:rPr>
              <a:t>1</a:t>
            </a:r>
            <a:endParaRPr lang="zh-CN" altLang="en-US" sz="3200" dirty="0">
              <a:solidFill>
                <a:srgbClr val="00CCFF"/>
              </a:solidFill>
            </a:endParaRPr>
          </a:p>
        </p:txBody>
      </p:sp>
      <p:sp>
        <p:nvSpPr>
          <p:cNvPr id="6" name="文本框 5"/>
          <p:cNvSpPr txBox="1"/>
          <p:nvPr/>
        </p:nvSpPr>
        <p:spPr>
          <a:xfrm>
            <a:off x="2169125" y="2594410"/>
            <a:ext cx="412292" cy="584775"/>
          </a:xfrm>
          <a:prstGeom prst="rect">
            <a:avLst/>
          </a:prstGeom>
          <a:noFill/>
        </p:spPr>
        <p:txBody>
          <a:bodyPr wrap="none" rtlCol="0">
            <a:spAutoFit/>
          </a:bodyPr>
          <a:lstStyle/>
          <a:p>
            <a:r>
              <a:rPr lang="en-US" altLang="zh-CN" sz="3200" dirty="0" smtClean="0">
                <a:solidFill>
                  <a:srgbClr val="00CCFF"/>
                </a:solidFill>
              </a:rPr>
              <a:t>2</a:t>
            </a:r>
            <a:endParaRPr lang="zh-CN" altLang="en-US" sz="3200" dirty="0">
              <a:solidFill>
                <a:srgbClr val="00CCFF"/>
              </a:solidFill>
            </a:endParaRPr>
          </a:p>
        </p:txBody>
      </p:sp>
      <p:sp>
        <p:nvSpPr>
          <p:cNvPr id="7" name="文本框 6"/>
          <p:cNvSpPr txBox="1"/>
          <p:nvPr/>
        </p:nvSpPr>
        <p:spPr>
          <a:xfrm>
            <a:off x="1847528" y="3894909"/>
            <a:ext cx="412292" cy="584775"/>
          </a:xfrm>
          <a:prstGeom prst="rect">
            <a:avLst/>
          </a:prstGeom>
          <a:noFill/>
        </p:spPr>
        <p:txBody>
          <a:bodyPr wrap="none" rtlCol="0">
            <a:spAutoFit/>
          </a:bodyPr>
          <a:lstStyle/>
          <a:p>
            <a:r>
              <a:rPr lang="en-US" altLang="zh-CN" sz="3200" dirty="0" smtClean="0">
                <a:solidFill>
                  <a:srgbClr val="00CCFF"/>
                </a:solidFill>
              </a:rPr>
              <a:t>3</a:t>
            </a:r>
            <a:endParaRPr lang="zh-CN" altLang="en-US" sz="3200" dirty="0">
              <a:solidFill>
                <a:srgbClr val="00CCFF"/>
              </a:solidFill>
            </a:endParaRPr>
          </a:p>
        </p:txBody>
      </p:sp>
      <p:sp>
        <p:nvSpPr>
          <p:cNvPr id="8" name="椭圆 7"/>
          <p:cNvSpPr/>
          <p:nvPr/>
        </p:nvSpPr>
        <p:spPr>
          <a:xfrm>
            <a:off x="-1025361" y="1448094"/>
            <a:ext cx="2880320" cy="29599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t>       强</a:t>
            </a:r>
            <a:endParaRPr lang="en-US" altLang="zh-CN" sz="2800" dirty="0" smtClean="0"/>
          </a:p>
          <a:p>
            <a:pPr algn="ctr"/>
            <a:r>
              <a:rPr lang="zh-CN" altLang="en-US" sz="2800" dirty="0" smtClean="0"/>
              <a:t>       化</a:t>
            </a:r>
            <a:endParaRPr lang="en-US" altLang="zh-CN" sz="2800" dirty="0" smtClean="0"/>
          </a:p>
          <a:p>
            <a:pPr algn="ctr"/>
            <a:r>
              <a:rPr lang="zh-CN" altLang="en-US" sz="2800" dirty="0" smtClean="0"/>
              <a:t>       深</a:t>
            </a:r>
            <a:endParaRPr lang="en-US" altLang="zh-CN" sz="2800" dirty="0" smtClean="0"/>
          </a:p>
          <a:p>
            <a:pPr algn="ctr"/>
            <a:r>
              <a:rPr lang="zh-CN" altLang="en-US" sz="2800" dirty="0" smtClean="0"/>
              <a:t>       度</a:t>
            </a:r>
            <a:endParaRPr lang="en-US" altLang="zh-CN" sz="2800" dirty="0" smtClean="0"/>
          </a:p>
          <a:p>
            <a:pPr algn="ctr"/>
            <a:r>
              <a:rPr lang="zh-CN" altLang="en-US" sz="2800" dirty="0" smtClean="0"/>
              <a:t>       应</a:t>
            </a:r>
            <a:endParaRPr lang="en-US" altLang="zh-CN" sz="2800" dirty="0" smtClean="0"/>
          </a:p>
          <a:p>
            <a:pPr algn="ctr"/>
            <a:r>
              <a:rPr lang="zh-CN" altLang="en-US" sz="2800" dirty="0" smtClean="0"/>
              <a:t>       用</a:t>
            </a:r>
            <a:endParaRPr lang="zh-CN" altLang="en-US" sz="2800" dirty="0"/>
          </a:p>
        </p:txBody>
      </p:sp>
      <p:sp>
        <p:nvSpPr>
          <p:cNvPr id="10" name="下箭头 9"/>
          <p:cNvSpPr/>
          <p:nvPr/>
        </p:nvSpPr>
        <p:spPr>
          <a:xfrm>
            <a:off x="2581417" y="4757576"/>
            <a:ext cx="5093144"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375271" y="5344782"/>
            <a:ext cx="5542842" cy="2808312"/>
          </a:xfrm>
          <a:prstGeom prst="ellipse">
            <a:avLst/>
          </a:prstGeom>
          <a:solidFill>
            <a:srgbClr val="99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779912" y="5825608"/>
            <a:ext cx="3168352" cy="923330"/>
          </a:xfrm>
          <a:prstGeom prst="rect">
            <a:avLst/>
          </a:prstGeom>
          <a:noFill/>
        </p:spPr>
        <p:txBody>
          <a:bodyPr wrap="square" rtlCol="0">
            <a:spAutoFit/>
          </a:bodyPr>
          <a:lstStyle/>
          <a:p>
            <a:r>
              <a:rPr lang="zh-CN" altLang="en-US" sz="5400" dirty="0" smtClean="0">
                <a:solidFill>
                  <a:schemeClr val="bg1"/>
                </a:solidFill>
              </a:rPr>
              <a:t>融合创新</a:t>
            </a:r>
            <a:endParaRPr lang="zh-CN" altLang="en-US" sz="5400" dirty="0">
              <a:solidFill>
                <a:schemeClr val="bg1"/>
              </a:solidFill>
            </a:endParaRPr>
          </a:p>
        </p:txBody>
      </p:sp>
      <p:pic>
        <p:nvPicPr>
          <p:cNvPr id="3" name="图片 2"/>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7994241" y="4743493"/>
            <a:ext cx="981075" cy="2095500"/>
          </a:xfrm>
          <a:prstGeom prst="rect">
            <a:avLst/>
          </a:prstGeom>
        </p:spPr>
      </p:pic>
    </p:spTree>
    <p:extLst>
      <p:ext uri="{BB962C8B-B14F-4D97-AF65-F5344CB8AC3E}">
        <p14:creationId xmlns="" xmlns:p14="http://schemas.microsoft.com/office/powerpoint/2010/main" val="3598714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graphicFrame>
        <p:nvGraphicFramePr>
          <p:cNvPr id="4" name="图示 3"/>
          <p:cNvGraphicFramePr/>
          <p:nvPr>
            <p:extLst>
              <p:ext uri="{D42A27DB-BD31-4B8C-83A1-F6EECF244321}">
                <p14:modId xmlns="" xmlns:p14="http://schemas.microsoft.com/office/powerpoint/2010/main" val="3963557148"/>
              </p:ext>
            </p:extLst>
          </p:nvPr>
        </p:nvGraphicFramePr>
        <p:xfrm>
          <a:off x="1463824" y="836712"/>
          <a:ext cx="7224464"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文本框 4"/>
          <p:cNvSpPr txBox="1"/>
          <p:nvPr/>
        </p:nvSpPr>
        <p:spPr>
          <a:xfrm>
            <a:off x="1847528" y="1412776"/>
            <a:ext cx="412292" cy="584775"/>
          </a:xfrm>
          <a:prstGeom prst="rect">
            <a:avLst/>
          </a:prstGeom>
          <a:noFill/>
        </p:spPr>
        <p:txBody>
          <a:bodyPr wrap="none" rtlCol="0">
            <a:spAutoFit/>
          </a:bodyPr>
          <a:lstStyle/>
          <a:p>
            <a:r>
              <a:rPr lang="en-US" altLang="zh-CN" sz="3200" dirty="0" smtClean="0">
                <a:solidFill>
                  <a:srgbClr val="00CCFF"/>
                </a:solidFill>
              </a:rPr>
              <a:t>1</a:t>
            </a:r>
            <a:endParaRPr lang="zh-CN" altLang="en-US" sz="3200" dirty="0">
              <a:solidFill>
                <a:srgbClr val="00CCFF"/>
              </a:solidFill>
            </a:endParaRPr>
          </a:p>
        </p:txBody>
      </p:sp>
      <p:sp>
        <p:nvSpPr>
          <p:cNvPr id="6" name="文本框 5"/>
          <p:cNvSpPr txBox="1"/>
          <p:nvPr/>
        </p:nvSpPr>
        <p:spPr>
          <a:xfrm>
            <a:off x="2169125" y="2594410"/>
            <a:ext cx="412292" cy="584775"/>
          </a:xfrm>
          <a:prstGeom prst="rect">
            <a:avLst/>
          </a:prstGeom>
          <a:noFill/>
        </p:spPr>
        <p:txBody>
          <a:bodyPr wrap="none" rtlCol="0">
            <a:spAutoFit/>
          </a:bodyPr>
          <a:lstStyle/>
          <a:p>
            <a:r>
              <a:rPr lang="en-US" altLang="zh-CN" sz="3200" dirty="0" smtClean="0">
                <a:solidFill>
                  <a:srgbClr val="00CCFF"/>
                </a:solidFill>
              </a:rPr>
              <a:t>2</a:t>
            </a:r>
            <a:endParaRPr lang="zh-CN" altLang="en-US" sz="3200" dirty="0">
              <a:solidFill>
                <a:srgbClr val="00CCFF"/>
              </a:solidFill>
            </a:endParaRPr>
          </a:p>
        </p:txBody>
      </p:sp>
      <p:sp>
        <p:nvSpPr>
          <p:cNvPr id="7" name="文本框 6"/>
          <p:cNvSpPr txBox="1"/>
          <p:nvPr/>
        </p:nvSpPr>
        <p:spPr>
          <a:xfrm>
            <a:off x="1847528" y="3894909"/>
            <a:ext cx="412292" cy="584775"/>
          </a:xfrm>
          <a:prstGeom prst="rect">
            <a:avLst/>
          </a:prstGeom>
          <a:noFill/>
        </p:spPr>
        <p:txBody>
          <a:bodyPr wrap="none" rtlCol="0">
            <a:spAutoFit/>
          </a:bodyPr>
          <a:lstStyle/>
          <a:p>
            <a:r>
              <a:rPr lang="en-US" altLang="zh-CN" sz="3200" dirty="0" smtClean="0">
                <a:solidFill>
                  <a:srgbClr val="00CCFF"/>
                </a:solidFill>
              </a:rPr>
              <a:t>3</a:t>
            </a:r>
            <a:endParaRPr lang="zh-CN" altLang="en-US" sz="3200" dirty="0">
              <a:solidFill>
                <a:srgbClr val="00CCFF"/>
              </a:solidFill>
            </a:endParaRPr>
          </a:p>
        </p:txBody>
      </p:sp>
      <p:sp>
        <p:nvSpPr>
          <p:cNvPr id="8" name="椭圆 7"/>
          <p:cNvSpPr/>
          <p:nvPr/>
        </p:nvSpPr>
        <p:spPr>
          <a:xfrm>
            <a:off x="-1025361" y="1448094"/>
            <a:ext cx="2880320" cy="29599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t>       强</a:t>
            </a:r>
            <a:endParaRPr lang="en-US" altLang="zh-CN" sz="2800" dirty="0" smtClean="0"/>
          </a:p>
          <a:p>
            <a:pPr algn="ctr"/>
            <a:r>
              <a:rPr lang="zh-CN" altLang="en-US" sz="2800" dirty="0" smtClean="0"/>
              <a:t>       化</a:t>
            </a:r>
            <a:endParaRPr lang="en-US" altLang="zh-CN" sz="2800" dirty="0" smtClean="0"/>
          </a:p>
          <a:p>
            <a:pPr algn="ctr"/>
            <a:r>
              <a:rPr lang="zh-CN" altLang="en-US" sz="2800" dirty="0" smtClean="0"/>
              <a:t>       深</a:t>
            </a:r>
            <a:endParaRPr lang="en-US" altLang="zh-CN" sz="2800" dirty="0" smtClean="0"/>
          </a:p>
          <a:p>
            <a:pPr algn="ctr"/>
            <a:r>
              <a:rPr lang="zh-CN" altLang="en-US" sz="2800" dirty="0" smtClean="0"/>
              <a:t>       度</a:t>
            </a:r>
            <a:endParaRPr lang="en-US" altLang="zh-CN" sz="2800" dirty="0" smtClean="0"/>
          </a:p>
          <a:p>
            <a:pPr algn="ctr"/>
            <a:r>
              <a:rPr lang="zh-CN" altLang="en-US" sz="2800" dirty="0" smtClean="0"/>
              <a:t>       应</a:t>
            </a:r>
            <a:endParaRPr lang="en-US" altLang="zh-CN" sz="2800" dirty="0" smtClean="0"/>
          </a:p>
          <a:p>
            <a:pPr algn="ctr"/>
            <a:r>
              <a:rPr lang="zh-CN" altLang="en-US" sz="2800" dirty="0" smtClean="0"/>
              <a:t>       用</a:t>
            </a:r>
            <a:endParaRPr lang="zh-CN" altLang="en-US" sz="2800" dirty="0"/>
          </a:p>
        </p:txBody>
      </p:sp>
      <p:sp>
        <p:nvSpPr>
          <p:cNvPr id="10" name="下箭头 9"/>
          <p:cNvSpPr/>
          <p:nvPr/>
        </p:nvSpPr>
        <p:spPr>
          <a:xfrm>
            <a:off x="2581417" y="4757576"/>
            <a:ext cx="5093144"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375271" y="5344782"/>
            <a:ext cx="5542842" cy="2808312"/>
          </a:xfrm>
          <a:prstGeom prst="ellipse">
            <a:avLst/>
          </a:prstGeom>
          <a:solidFill>
            <a:srgbClr val="99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779912" y="5825608"/>
            <a:ext cx="3168352" cy="923330"/>
          </a:xfrm>
          <a:prstGeom prst="rect">
            <a:avLst/>
          </a:prstGeom>
          <a:noFill/>
        </p:spPr>
        <p:txBody>
          <a:bodyPr wrap="square" rtlCol="0">
            <a:spAutoFit/>
          </a:bodyPr>
          <a:lstStyle/>
          <a:p>
            <a:r>
              <a:rPr lang="zh-CN" altLang="en-US" sz="5400" dirty="0" smtClean="0">
                <a:solidFill>
                  <a:schemeClr val="bg1"/>
                </a:solidFill>
              </a:rPr>
              <a:t>融合创新</a:t>
            </a:r>
            <a:endParaRPr lang="zh-CN" altLang="en-US" sz="5400" dirty="0">
              <a:solidFill>
                <a:schemeClr val="bg1"/>
              </a:solidFill>
            </a:endParaRPr>
          </a:p>
        </p:txBody>
      </p:sp>
      <p:pic>
        <p:nvPicPr>
          <p:cNvPr id="13" name="图片 12"/>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8316416" y="2276872"/>
            <a:ext cx="635990" cy="1358425"/>
          </a:xfrm>
          <a:prstGeom prst="rect">
            <a:avLst/>
          </a:prstGeom>
        </p:spPr>
      </p:pic>
    </p:spTree>
    <p:extLst>
      <p:ext uri="{BB962C8B-B14F-4D97-AF65-F5344CB8AC3E}">
        <p14:creationId xmlns="" xmlns:p14="http://schemas.microsoft.com/office/powerpoint/2010/main" val="370905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aphicFrame>
        <p:nvGraphicFramePr>
          <p:cNvPr id="5" name="图示 4"/>
          <p:cNvGraphicFramePr/>
          <p:nvPr>
            <p:extLst>
              <p:ext uri="{D42A27DB-BD31-4B8C-83A1-F6EECF244321}">
                <p14:modId xmlns="" xmlns:p14="http://schemas.microsoft.com/office/powerpoint/2010/main" val="1768943915"/>
              </p:ext>
            </p:extLst>
          </p:nvPr>
        </p:nvGraphicFramePr>
        <p:xfrm>
          <a:off x="257175" y="692150"/>
          <a:ext cx="8347273" cy="5473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337914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6331049" cy="692150"/>
          </a:xfrm>
        </p:spPr>
        <p:txBody>
          <a:bodyPr/>
          <a:lstStyle/>
          <a:p>
            <a:r>
              <a:rPr lang="en-US" altLang="zh-CN" dirty="0" smtClean="0"/>
              <a:t>                  </a:t>
            </a:r>
            <a:r>
              <a:rPr lang="zh-CN" altLang="en-US" dirty="0" smtClean="0"/>
              <a:t>人的智能与机器智能结合</a:t>
            </a:r>
            <a:endParaRPr lang="zh-CN" altLang="en-US" dirty="0"/>
          </a:p>
        </p:txBody>
      </p:sp>
      <p:graphicFrame>
        <p:nvGraphicFramePr>
          <p:cNvPr id="4" name="内容占位符 3"/>
          <p:cNvGraphicFramePr>
            <a:graphicFrameLocks noGrp="1"/>
          </p:cNvGraphicFramePr>
          <p:nvPr>
            <p:ph idx="1"/>
            <p:extLst>
              <p:ext uri="{D42A27DB-BD31-4B8C-83A1-F6EECF244321}">
                <p14:modId xmlns="" xmlns:p14="http://schemas.microsoft.com/office/powerpoint/2010/main" val="2605910919"/>
              </p:ext>
            </p:extLst>
          </p:nvPr>
        </p:nvGraphicFramePr>
        <p:xfrm>
          <a:off x="249238" y="981075"/>
          <a:ext cx="5978525" cy="5343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文本框 4"/>
          <p:cNvSpPr txBox="1"/>
          <p:nvPr/>
        </p:nvSpPr>
        <p:spPr>
          <a:xfrm>
            <a:off x="7125604" y="1340768"/>
            <a:ext cx="1107996" cy="1938992"/>
          </a:xfrm>
          <a:prstGeom prst="rect">
            <a:avLst/>
          </a:prstGeom>
          <a:noFill/>
          <a:ln>
            <a:solidFill>
              <a:schemeClr val="accent1"/>
            </a:solidFill>
          </a:ln>
        </p:spPr>
        <p:txBody>
          <a:bodyPr wrap="none" rtlCol="0">
            <a:spAutoFit/>
          </a:bodyPr>
          <a:lstStyle/>
          <a:p>
            <a:r>
              <a:rPr lang="zh-CN" altLang="en-US" sz="2400" dirty="0" smtClean="0"/>
              <a:t>云化</a:t>
            </a:r>
            <a:endParaRPr lang="en-US" altLang="zh-CN" sz="2400" dirty="0" smtClean="0"/>
          </a:p>
          <a:p>
            <a:r>
              <a:rPr lang="zh-CN" altLang="en-US" sz="2400" dirty="0" smtClean="0"/>
              <a:t>泛在化</a:t>
            </a:r>
            <a:endParaRPr lang="en-US" altLang="zh-CN" sz="2400" dirty="0" smtClean="0"/>
          </a:p>
          <a:p>
            <a:r>
              <a:rPr lang="zh-CN" altLang="en-US" sz="2400" dirty="0" smtClean="0"/>
              <a:t>智能化</a:t>
            </a:r>
            <a:endParaRPr lang="en-US" altLang="zh-CN" sz="2400" dirty="0" smtClean="0"/>
          </a:p>
          <a:p>
            <a:r>
              <a:rPr lang="zh-CN" altLang="en-US" sz="2400" dirty="0"/>
              <a:t>大数据</a:t>
            </a:r>
            <a:endParaRPr lang="en-US" altLang="zh-CN" sz="2400" dirty="0"/>
          </a:p>
          <a:p>
            <a:r>
              <a:rPr lang="zh-CN" altLang="en-US" sz="2400" dirty="0"/>
              <a:t>物</a:t>
            </a:r>
            <a:r>
              <a:rPr lang="zh-CN" altLang="en-US" sz="2400" dirty="0" smtClean="0"/>
              <a:t>联网</a:t>
            </a:r>
            <a:endParaRPr lang="zh-CN" altLang="en-US" sz="2400" dirty="0"/>
          </a:p>
        </p:txBody>
      </p:sp>
      <p:sp>
        <p:nvSpPr>
          <p:cNvPr id="7" name="文本框 6"/>
          <p:cNvSpPr txBox="1"/>
          <p:nvPr/>
        </p:nvSpPr>
        <p:spPr>
          <a:xfrm>
            <a:off x="7125604" y="3933056"/>
            <a:ext cx="1107996" cy="1200329"/>
          </a:xfrm>
          <a:prstGeom prst="rect">
            <a:avLst/>
          </a:prstGeom>
          <a:noFill/>
          <a:ln>
            <a:solidFill>
              <a:schemeClr val="accent1"/>
            </a:solidFill>
          </a:ln>
        </p:spPr>
        <p:txBody>
          <a:bodyPr wrap="square" rtlCol="0">
            <a:spAutoFit/>
          </a:bodyPr>
          <a:lstStyle/>
          <a:p>
            <a:r>
              <a:rPr lang="zh-CN" altLang="en-US" sz="2400" dirty="0" smtClean="0"/>
              <a:t>数字化</a:t>
            </a:r>
            <a:endParaRPr lang="en-US" altLang="zh-CN" sz="2400" dirty="0" smtClean="0"/>
          </a:p>
          <a:p>
            <a:r>
              <a:rPr lang="zh-CN" altLang="en-US" sz="2400" dirty="0" smtClean="0"/>
              <a:t>网络化</a:t>
            </a:r>
            <a:endParaRPr lang="en-US" altLang="zh-CN" sz="2400" dirty="0" smtClean="0"/>
          </a:p>
          <a:p>
            <a:r>
              <a:rPr lang="zh-CN" altLang="en-US" sz="2400" dirty="0" smtClean="0"/>
              <a:t>交互式</a:t>
            </a:r>
            <a:endParaRPr lang="zh-CN" altLang="en-US" sz="2400" dirty="0"/>
          </a:p>
        </p:txBody>
      </p:sp>
      <p:pic>
        <p:nvPicPr>
          <p:cNvPr id="8" name="图片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0" y="0"/>
            <a:ext cx="1916832" cy="1916832"/>
          </a:xfrm>
          <a:prstGeom prst="rect">
            <a:avLst/>
          </a:prstGeom>
        </p:spPr>
      </p:pic>
      <p:pic>
        <p:nvPicPr>
          <p:cNvPr id="10" name="图片 9"/>
          <p:cNvPicPr>
            <a:picLocks noChangeAspect="1"/>
          </p:cNvPicPr>
          <p:nvPr/>
        </p:nvPicPr>
        <p:blipFill>
          <a:blip r:embed="rId7"/>
          <a:stretch>
            <a:fillRect/>
          </a:stretch>
        </p:blipFill>
        <p:spPr>
          <a:xfrm>
            <a:off x="2390569" y="5761475"/>
            <a:ext cx="1549909" cy="1067390"/>
          </a:xfrm>
          <a:prstGeom prst="rect">
            <a:avLst/>
          </a:prstGeom>
        </p:spPr>
      </p:pic>
      <p:sp>
        <p:nvSpPr>
          <p:cNvPr id="11" name="文本框 10"/>
          <p:cNvSpPr txBox="1"/>
          <p:nvPr/>
        </p:nvSpPr>
        <p:spPr>
          <a:xfrm>
            <a:off x="539552" y="6033560"/>
            <a:ext cx="1620957" cy="523220"/>
          </a:xfrm>
          <a:prstGeom prst="rect">
            <a:avLst/>
          </a:prstGeom>
          <a:noFill/>
        </p:spPr>
        <p:txBody>
          <a:bodyPr wrap="none" rtlCol="0">
            <a:spAutoFit/>
          </a:bodyPr>
          <a:lstStyle/>
          <a:p>
            <a:r>
              <a:rPr lang="zh-CN" altLang="en-US" sz="2800" dirty="0" smtClean="0"/>
              <a:t>人的智能</a:t>
            </a:r>
            <a:endParaRPr lang="zh-CN" altLang="en-US" sz="2800" dirty="0"/>
          </a:p>
        </p:txBody>
      </p:sp>
      <p:sp>
        <p:nvSpPr>
          <p:cNvPr id="12" name="文本框 11"/>
          <p:cNvSpPr txBox="1"/>
          <p:nvPr/>
        </p:nvSpPr>
        <p:spPr>
          <a:xfrm>
            <a:off x="1386822" y="3500438"/>
            <a:ext cx="530010" cy="707886"/>
          </a:xfrm>
          <a:prstGeom prst="rect">
            <a:avLst/>
          </a:prstGeom>
          <a:noFill/>
        </p:spPr>
        <p:txBody>
          <a:bodyPr wrap="square" rtlCol="0">
            <a:spAutoFit/>
          </a:bodyPr>
          <a:lstStyle/>
          <a:p>
            <a:r>
              <a:rPr lang="zh-CN" altLang="en-US" sz="4000" dirty="0" smtClean="0"/>
              <a:t>？</a:t>
            </a:r>
            <a:endParaRPr lang="zh-CN" altLang="en-US" sz="4000" dirty="0"/>
          </a:p>
        </p:txBody>
      </p:sp>
    </p:spTree>
    <p:extLst>
      <p:ext uri="{BB962C8B-B14F-4D97-AF65-F5344CB8AC3E}">
        <p14:creationId xmlns="" xmlns:p14="http://schemas.microsoft.com/office/powerpoint/2010/main" val="2753505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图片 2"/>
          <p:cNvPicPr>
            <a:picLocks noChangeAspect="1"/>
          </p:cNvPicPr>
          <p:nvPr/>
        </p:nvPicPr>
        <p:blipFill>
          <a:blip r:embed="rId2"/>
          <a:stretch>
            <a:fillRect/>
          </a:stretch>
        </p:blipFill>
        <p:spPr>
          <a:xfrm>
            <a:off x="1043608" y="970495"/>
            <a:ext cx="7848872" cy="5867726"/>
          </a:xfrm>
          <a:prstGeom prst="rect">
            <a:avLst/>
          </a:prstGeom>
        </p:spPr>
      </p:pic>
    </p:spTree>
    <p:extLst>
      <p:ext uri="{BB962C8B-B14F-4D97-AF65-F5344CB8AC3E}">
        <p14:creationId xmlns="" xmlns:p14="http://schemas.microsoft.com/office/powerpoint/2010/main" val="8419029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0" y="772791"/>
            <a:ext cx="9005150" cy="5455293"/>
          </a:xfrm>
        </p:spPr>
      </p:pic>
    </p:spTree>
    <p:extLst>
      <p:ext uri="{BB962C8B-B14F-4D97-AF65-F5344CB8AC3E}">
        <p14:creationId xmlns="" xmlns:p14="http://schemas.microsoft.com/office/powerpoint/2010/main" val="418856758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12"/>
          <p:cNvSpPr txBox="1"/>
          <p:nvPr/>
        </p:nvSpPr>
        <p:spPr>
          <a:xfrm>
            <a:off x="2022709" y="4368117"/>
            <a:ext cx="5400000" cy="769441"/>
          </a:xfrm>
          <a:prstGeom prst="rect">
            <a:avLst/>
          </a:prstGeom>
          <a:noFill/>
          <a:ln>
            <a:solidFill>
              <a:srgbClr val="00B0F0"/>
            </a:solidFill>
          </a:ln>
        </p:spPr>
        <p:txBody>
          <a:bodyPr wrap="square" rtlCol="0">
            <a:spAutoFit/>
          </a:bodyPr>
          <a:lstStyle/>
          <a:p>
            <a:endParaRPr lang="zh-CN" altLang="en-US" sz="4400" dirty="0">
              <a:latin typeface="+mn-ea"/>
              <a:ea typeface="+mn-ea"/>
            </a:endParaRPr>
          </a:p>
        </p:txBody>
      </p:sp>
      <p:sp>
        <p:nvSpPr>
          <p:cNvPr id="16" name="矩形 15"/>
          <p:cNvSpPr/>
          <p:nvPr/>
        </p:nvSpPr>
        <p:spPr>
          <a:xfrm>
            <a:off x="376347" y="0"/>
            <a:ext cx="2031325" cy="646331"/>
          </a:xfrm>
          <a:prstGeom prst="rect">
            <a:avLst/>
          </a:prstGeom>
        </p:spPr>
        <p:txBody>
          <a:bodyPr wrap="none">
            <a:spAutoFit/>
          </a:bodyPr>
          <a:lstStyle/>
          <a:p>
            <a:pPr>
              <a:defRPr/>
            </a:pPr>
            <a:r>
              <a:rPr lang="zh-CN" altLang="en-US" sz="3600" b="1" dirty="0" smtClean="0">
                <a:solidFill>
                  <a:schemeClr val="accent1"/>
                </a:solidFill>
                <a:latin typeface="华文细黑" pitchFamily="2" charset="-122"/>
                <a:ea typeface="华文细黑" pitchFamily="2" charset="-122"/>
              </a:rPr>
              <a:t>主要内容</a:t>
            </a:r>
            <a:endParaRPr lang="zh-CN" altLang="en-US" sz="3600" b="1" dirty="0">
              <a:solidFill>
                <a:schemeClr val="accent1"/>
              </a:solidFill>
              <a:latin typeface="华文细黑" pitchFamily="2" charset="-122"/>
              <a:ea typeface="华文细黑" pitchFamily="2" charset="-122"/>
            </a:endParaRPr>
          </a:p>
        </p:txBody>
      </p:sp>
      <p:sp>
        <p:nvSpPr>
          <p:cNvPr id="25" name="Text Box 14"/>
          <p:cNvSpPr txBox="1">
            <a:spLocks noChangeArrowheads="1"/>
          </p:cNvSpPr>
          <p:nvPr/>
        </p:nvSpPr>
        <p:spPr bwMode="auto">
          <a:xfrm>
            <a:off x="2051800" y="4363757"/>
            <a:ext cx="720000" cy="769441"/>
          </a:xfrm>
          <a:prstGeom prst="rect">
            <a:avLst/>
          </a:prstGeom>
          <a:solidFill>
            <a:schemeClr val="accent2"/>
          </a:solidFill>
          <a:ln w="9525">
            <a:noFill/>
            <a:miter lim="800000"/>
            <a:headEnd/>
            <a:tailEnd/>
          </a:ln>
          <a:extLst/>
        </p:spPr>
        <p:txBody>
          <a:bodyPr>
            <a:spAutoFit/>
          </a:bodyPr>
          <a:lstStyle>
            <a:defPPr>
              <a:defRPr lang="zh-CN"/>
            </a:defPPr>
            <a:lvl1pPr algn="ctr" eaLnBrk="1" hangingPunct="1">
              <a:defRPr sz="4000" b="1">
                <a:solidFill>
                  <a:schemeClr val="bg1"/>
                </a:solidFill>
                <a:latin typeface="时尚中黑简体" panose="01010104010101010101" pitchFamily="2" charset="-122"/>
                <a:ea typeface="时尚中黑简体" panose="01010104010101010101" pitchFamily="2" charset="-122"/>
              </a:defRPr>
            </a:lvl1pPr>
            <a:lvl2pPr marL="742950" indent="-285750" eaLnBrk="0" hangingPunct="0">
              <a:defRPr sz="2400"/>
            </a:lvl2pPr>
            <a:lvl3pPr marL="1143000" indent="-228600" eaLnBrk="0" hangingPunct="0">
              <a:defRPr sz="2400"/>
            </a:lvl3pPr>
            <a:lvl4pPr marL="1600200" indent="-228600" eaLnBrk="0" hangingPunct="0">
              <a:defRPr sz="2400"/>
            </a:lvl4pPr>
            <a:lvl5pPr marL="2057400" indent="-228600" eaLnBrk="0" hangingPunct="0">
              <a:defRPr sz="2400"/>
            </a:lvl5pPr>
            <a:lvl6pPr marL="2514600" indent="-228600" eaLnBrk="0" fontAlgn="base" hangingPunct="0">
              <a:spcBef>
                <a:spcPct val="0"/>
              </a:spcBef>
              <a:spcAft>
                <a:spcPct val="0"/>
              </a:spcAft>
              <a:defRPr sz="2400"/>
            </a:lvl6pPr>
            <a:lvl7pPr marL="2971800" indent="-228600" eaLnBrk="0" fontAlgn="base" hangingPunct="0">
              <a:spcBef>
                <a:spcPct val="0"/>
              </a:spcBef>
              <a:spcAft>
                <a:spcPct val="0"/>
              </a:spcAft>
              <a:defRPr sz="2400"/>
            </a:lvl7pPr>
            <a:lvl8pPr marL="3429000" indent="-228600" eaLnBrk="0" fontAlgn="base" hangingPunct="0">
              <a:spcBef>
                <a:spcPct val="0"/>
              </a:spcBef>
              <a:spcAft>
                <a:spcPct val="0"/>
              </a:spcAft>
              <a:defRPr sz="2400"/>
            </a:lvl8pPr>
            <a:lvl9pPr marL="3886200" indent="-228600" eaLnBrk="0" fontAlgn="base" hangingPunct="0">
              <a:spcBef>
                <a:spcPct val="0"/>
              </a:spcBef>
              <a:spcAft>
                <a:spcPct val="0"/>
              </a:spcAft>
              <a:defRPr sz="2400"/>
            </a:lvl9pPr>
          </a:lstStyle>
          <a:p>
            <a:r>
              <a:rPr lang="en-US" altLang="zh-CN" sz="4400" dirty="0">
                <a:latin typeface="+mn-ea"/>
                <a:ea typeface="+mn-ea"/>
              </a:rPr>
              <a:t>3</a:t>
            </a:r>
            <a:endParaRPr lang="zh-CN" altLang="en-US" sz="4400" dirty="0">
              <a:latin typeface="+mn-ea"/>
              <a:ea typeface="+mn-ea"/>
            </a:endParaRPr>
          </a:p>
        </p:txBody>
      </p:sp>
      <p:sp>
        <p:nvSpPr>
          <p:cNvPr id="29" name="TextBox 45"/>
          <p:cNvSpPr txBox="1"/>
          <p:nvPr/>
        </p:nvSpPr>
        <p:spPr>
          <a:xfrm>
            <a:off x="2742789" y="4425312"/>
            <a:ext cx="4679920" cy="707886"/>
          </a:xfrm>
          <a:prstGeom prst="rect">
            <a:avLst/>
          </a:prstGeom>
          <a:noFill/>
          <a:ln>
            <a:solidFill>
              <a:schemeClr val="tx2">
                <a:lumMod val="40000"/>
                <a:lumOff val="60000"/>
              </a:schemeClr>
            </a:solidFill>
          </a:ln>
        </p:spPr>
        <p:txBody>
          <a:bodyPr wrap="square" rtlCol="0">
            <a:spAutoFit/>
          </a:bodyPr>
          <a:lstStyle>
            <a:defPPr>
              <a:defRPr lang="zh-CN"/>
            </a:defPPr>
            <a:lvl1pPr algn="ctr">
              <a:defRPr sz="4400">
                <a:latin typeface="+mn-ea"/>
                <a:ea typeface="+mn-ea"/>
              </a:defRPr>
            </a:lvl1pPr>
          </a:lstStyle>
          <a:p>
            <a:endParaRPr lang="en-US" altLang="zh-CN" sz="4000" dirty="0"/>
          </a:p>
        </p:txBody>
      </p:sp>
      <p:sp>
        <p:nvSpPr>
          <p:cNvPr id="33" name="TextBox 46"/>
          <p:cNvSpPr txBox="1"/>
          <p:nvPr/>
        </p:nvSpPr>
        <p:spPr>
          <a:xfrm>
            <a:off x="2764457" y="3365905"/>
            <a:ext cx="4679920" cy="707886"/>
          </a:xfrm>
          <a:prstGeom prst="rect">
            <a:avLst/>
          </a:prstGeom>
          <a:noFill/>
          <a:ln w="28575">
            <a:solidFill>
              <a:schemeClr val="tx2">
                <a:lumMod val="40000"/>
                <a:lumOff val="60000"/>
              </a:schemeClr>
            </a:solidFill>
          </a:ln>
        </p:spPr>
        <p:txBody>
          <a:bodyPr wrap="square" rtlCol="0">
            <a:spAutoFit/>
          </a:bodyPr>
          <a:lstStyle/>
          <a:p>
            <a:pPr algn="ctr"/>
            <a:r>
              <a:rPr lang="zh-CN" altLang="en-US" sz="4000" dirty="0" smtClean="0">
                <a:latin typeface="+mn-ea"/>
                <a:ea typeface="+mn-ea"/>
              </a:rPr>
              <a:t>应用实践</a:t>
            </a:r>
            <a:endParaRPr lang="en-US" altLang="zh-CN" sz="4000" dirty="0">
              <a:latin typeface="+mn-ea"/>
              <a:ea typeface="+mn-ea"/>
            </a:endParaRPr>
          </a:p>
        </p:txBody>
      </p:sp>
      <p:sp>
        <p:nvSpPr>
          <p:cNvPr id="34" name="Text Box 14"/>
          <p:cNvSpPr txBox="1">
            <a:spLocks noChangeArrowheads="1"/>
          </p:cNvSpPr>
          <p:nvPr/>
        </p:nvSpPr>
        <p:spPr bwMode="auto">
          <a:xfrm>
            <a:off x="2052539" y="3361545"/>
            <a:ext cx="720000" cy="769441"/>
          </a:xfrm>
          <a:prstGeom prst="rect">
            <a:avLst/>
          </a:prstGeom>
          <a:solidFill>
            <a:srgbClr val="00B0F0"/>
          </a:solidFill>
          <a:ln w="9525">
            <a:noFill/>
            <a:miter lim="800000"/>
            <a:headEnd/>
            <a:tailEnd/>
          </a:ln>
          <a:extLst/>
        </p:spPr>
        <p:txBody>
          <a:bodyPr>
            <a:spAutoFit/>
          </a:bodyPr>
          <a:lstStyle>
            <a:defPPr>
              <a:defRPr lang="zh-CN"/>
            </a:defPPr>
            <a:lvl1pPr algn="ctr" eaLnBrk="1" hangingPunct="1">
              <a:defRPr sz="4400" b="1">
                <a:solidFill>
                  <a:schemeClr val="bg1"/>
                </a:solidFill>
                <a:latin typeface="+mn-ea"/>
                <a:ea typeface="+mn-ea"/>
              </a:defRPr>
            </a:lvl1pPr>
            <a:lvl2pPr marL="742950" indent="-285750" eaLnBrk="0" hangingPunct="0">
              <a:defRPr sz="2400"/>
            </a:lvl2pPr>
            <a:lvl3pPr marL="1143000" indent="-228600" eaLnBrk="0" hangingPunct="0">
              <a:defRPr sz="2400"/>
            </a:lvl3pPr>
            <a:lvl4pPr marL="1600200" indent="-228600" eaLnBrk="0" hangingPunct="0">
              <a:defRPr sz="2400"/>
            </a:lvl4pPr>
            <a:lvl5pPr marL="2057400" indent="-228600" eaLnBrk="0" hangingPunct="0">
              <a:defRPr sz="2400"/>
            </a:lvl5pPr>
            <a:lvl6pPr marL="2514600" indent="-228600" eaLnBrk="0" fontAlgn="base" hangingPunct="0">
              <a:spcBef>
                <a:spcPct val="0"/>
              </a:spcBef>
              <a:spcAft>
                <a:spcPct val="0"/>
              </a:spcAft>
              <a:defRPr sz="2400"/>
            </a:lvl6pPr>
            <a:lvl7pPr marL="2971800" indent="-228600" eaLnBrk="0" fontAlgn="base" hangingPunct="0">
              <a:spcBef>
                <a:spcPct val="0"/>
              </a:spcBef>
              <a:spcAft>
                <a:spcPct val="0"/>
              </a:spcAft>
              <a:defRPr sz="2400"/>
            </a:lvl7pPr>
            <a:lvl8pPr marL="3429000" indent="-228600" eaLnBrk="0" fontAlgn="base" hangingPunct="0">
              <a:spcBef>
                <a:spcPct val="0"/>
              </a:spcBef>
              <a:spcAft>
                <a:spcPct val="0"/>
              </a:spcAft>
              <a:defRPr sz="2400"/>
            </a:lvl8pPr>
            <a:lvl9pPr marL="3886200" indent="-228600" eaLnBrk="0" fontAlgn="base" hangingPunct="0">
              <a:spcBef>
                <a:spcPct val="0"/>
              </a:spcBef>
              <a:spcAft>
                <a:spcPct val="0"/>
              </a:spcAft>
              <a:defRPr sz="2400"/>
            </a:lvl9pPr>
          </a:lstStyle>
          <a:p>
            <a:r>
              <a:rPr lang="en-US" altLang="zh-CN" dirty="0"/>
              <a:t>2</a:t>
            </a:r>
            <a:endParaRPr lang="zh-CN" altLang="en-US" dirty="0"/>
          </a:p>
        </p:txBody>
      </p:sp>
      <p:sp>
        <p:nvSpPr>
          <p:cNvPr id="11" name="矩形 10"/>
          <p:cNvSpPr/>
          <p:nvPr/>
        </p:nvSpPr>
        <p:spPr>
          <a:xfrm>
            <a:off x="4045333" y="4439655"/>
            <a:ext cx="2236510" cy="707886"/>
          </a:xfrm>
          <a:prstGeom prst="rect">
            <a:avLst/>
          </a:prstGeom>
        </p:spPr>
        <p:txBody>
          <a:bodyPr wrap="none">
            <a:spAutoFit/>
          </a:bodyPr>
          <a:lstStyle/>
          <a:p>
            <a:r>
              <a:rPr lang="zh-CN" altLang="en-US" sz="4000" dirty="0" smtClean="0">
                <a:solidFill>
                  <a:prstClr val="black"/>
                </a:solidFill>
                <a:latin typeface="黑体"/>
                <a:ea typeface="黑体"/>
              </a:rPr>
              <a:t>几点启示</a:t>
            </a:r>
            <a:endParaRPr lang="zh-CN" altLang="en-US" dirty="0"/>
          </a:p>
        </p:txBody>
      </p:sp>
      <p:sp>
        <p:nvSpPr>
          <p:cNvPr id="9" name="TextBox 46"/>
          <p:cNvSpPr txBox="1"/>
          <p:nvPr/>
        </p:nvSpPr>
        <p:spPr>
          <a:xfrm>
            <a:off x="2771800" y="2420888"/>
            <a:ext cx="4679920" cy="707886"/>
          </a:xfrm>
          <a:prstGeom prst="rect">
            <a:avLst/>
          </a:prstGeom>
          <a:noFill/>
          <a:ln w="28575">
            <a:solidFill>
              <a:schemeClr val="tx2">
                <a:lumMod val="40000"/>
                <a:lumOff val="60000"/>
              </a:schemeClr>
            </a:solidFill>
          </a:ln>
        </p:spPr>
        <p:txBody>
          <a:bodyPr wrap="square" rtlCol="0">
            <a:spAutoFit/>
          </a:bodyPr>
          <a:lstStyle/>
          <a:p>
            <a:pPr algn="ctr"/>
            <a:r>
              <a:rPr lang="zh-CN" altLang="en-US" sz="4000" dirty="0" smtClean="0">
                <a:latin typeface="+mn-ea"/>
                <a:ea typeface="+mn-ea"/>
              </a:rPr>
              <a:t>新形势新要求</a:t>
            </a:r>
            <a:endParaRPr lang="en-US" altLang="zh-CN" sz="4000" dirty="0">
              <a:latin typeface="+mn-ea"/>
              <a:ea typeface="+mn-ea"/>
            </a:endParaRPr>
          </a:p>
        </p:txBody>
      </p:sp>
      <p:sp>
        <p:nvSpPr>
          <p:cNvPr id="10" name="Text Box 14"/>
          <p:cNvSpPr txBox="1">
            <a:spLocks noChangeArrowheads="1"/>
          </p:cNvSpPr>
          <p:nvPr/>
        </p:nvSpPr>
        <p:spPr bwMode="auto">
          <a:xfrm>
            <a:off x="2059882" y="2416528"/>
            <a:ext cx="720000" cy="769441"/>
          </a:xfrm>
          <a:prstGeom prst="rect">
            <a:avLst/>
          </a:prstGeom>
          <a:solidFill>
            <a:srgbClr val="00B0F0"/>
          </a:solidFill>
          <a:ln w="9525">
            <a:noFill/>
            <a:miter lim="800000"/>
            <a:headEnd/>
            <a:tailEnd/>
          </a:ln>
          <a:extLst/>
        </p:spPr>
        <p:txBody>
          <a:bodyPr>
            <a:spAutoFit/>
          </a:bodyPr>
          <a:lstStyle>
            <a:defPPr>
              <a:defRPr lang="zh-CN"/>
            </a:defPPr>
            <a:lvl1pPr algn="ctr" eaLnBrk="1" hangingPunct="1">
              <a:defRPr sz="4400" b="1">
                <a:solidFill>
                  <a:schemeClr val="bg1"/>
                </a:solidFill>
                <a:latin typeface="+mn-ea"/>
                <a:ea typeface="+mn-ea"/>
              </a:defRPr>
            </a:lvl1pPr>
            <a:lvl2pPr marL="742950" indent="-285750" eaLnBrk="0" hangingPunct="0">
              <a:defRPr sz="2400"/>
            </a:lvl2pPr>
            <a:lvl3pPr marL="1143000" indent="-228600" eaLnBrk="0" hangingPunct="0">
              <a:defRPr sz="2400"/>
            </a:lvl3pPr>
            <a:lvl4pPr marL="1600200" indent="-228600" eaLnBrk="0" hangingPunct="0">
              <a:defRPr sz="2400"/>
            </a:lvl4pPr>
            <a:lvl5pPr marL="2057400" indent="-228600" eaLnBrk="0" hangingPunct="0">
              <a:defRPr sz="2400"/>
            </a:lvl5pPr>
            <a:lvl6pPr marL="2514600" indent="-228600" eaLnBrk="0" fontAlgn="base" hangingPunct="0">
              <a:spcBef>
                <a:spcPct val="0"/>
              </a:spcBef>
              <a:spcAft>
                <a:spcPct val="0"/>
              </a:spcAft>
              <a:defRPr sz="2400"/>
            </a:lvl6pPr>
            <a:lvl7pPr marL="2971800" indent="-228600" eaLnBrk="0" fontAlgn="base" hangingPunct="0">
              <a:spcBef>
                <a:spcPct val="0"/>
              </a:spcBef>
              <a:spcAft>
                <a:spcPct val="0"/>
              </a:spcAft>
              <a:defRPr sz="2400"/>
            </a:lvl7pPr>
            <a:lvl8pPr marL="3429000" indent="-228600" eaLnBrk="0" fontAlgn="base" hangingPunct="0">
              <a:spcBef>
                <a:spcPct val="0"/>
              </a:spcBef>
              <a:spcAft>
                <a:spcPct val="0"/>
              </a:spcAft>
              <a:defRPr sz="2400"/>
            </a:lvl8pPr>
            <a:lvl9pPr marL="3886200" indent="-228600" eaLnBrk="0" fontAlgn="base" hangingPunct="0">
              <a:spcBef>
                <a:spcPct val="0"/>
              </a:spcBef>
              <a:spcAft>
                <a:spcPct val="0"/>
              </a:spcAft>
              <a:defRPr sz="2400"/>
            </a:lvl9pPr>
          </a:lstStyle>
          <a:p>
            <a:r>
              <a:rPr lang="en-US" altLang="zh-CN" dirty="0"/>
              <a:t>1</a:t>
            </a:r>
            <a:endParaRPr lang="zh-CN" altLang="en-US" dirty="0"/>
          </a:p>
        </p:txBody>
      </p:sp>
    </p:spTree>
    <p:extLst>
      <p:ext uri="{BB962C8B-B14F-4D97-AF65-F5344CB8AC3E}">
        <p14:creationId xmlns:p14="http://schemas.microsoft.com/office/powerpoint/2010/main" xmlns="" val="351274641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cstate="print"/>
          <a:stretch>
            <a:fillRect/>
          </a:stretch>
        </p:blipFill>
        <p:spPr>
          <a:xfrm>
            <a:off x="285720" y="285728"/>
            <a:ext cx="2682977" cy="487470"/>
          </a:xfrm>
          <a:prstGeom prst="rect">
            <a:avLst/>
          </a:prstGeom>
        </p:spPr>
      </p:pic>
      <p:cxnSp>
        <p:nvCxnSpPr>
          <p:cNvPr id="3" name="直接连接符 2"/>
          <p:cNvCxnSpPr/>
          <p:nvPr/>
        </p:nvCxnSpPr>
        <p:spPr>
          <a:xfrm>
            <a:off x="-331075" y="5705146"/>
            <a:ext cx="9613024" cy="0"/>
          </a:xfrm>
          <a:prstGeom prst="line">
            <a:avLst/>
          </a:prstGeom>
          <a:ln w="12700">
            <a:solidFill>
              <a:srgbClr val="0646C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700279" y="1103864"/>
            <a:ext cx="7703820" cy="646331"/>
          </a:xfrm>
          <a:prstGeom prst="rect">
            <a:avLst/>
          </a:prstGeom>
          <a:noFill/>
          <a:ln>
            <a:solidFill>
              <a:schemeClr val="accent1"/>
            </a:solidFill>
          </a:ln>
        </p:spPr>
        <p:txBody>
          <a:bodyPr wrap="square" rtlCol="0">
            <a:spAutoFit/>
          </a:bodyPr>
          <a:lstStyle/>
          <a:p>
            <a:pPr algn="ctr"/>
            <a:r>
              <a:rPr lang="zh-CN" altLang="en-US" sz="3600" dirty="0" smtClean="0">
                <a:solidFill>
                  <a:srgbClr val="ED0F1A"/>
                </a:solidFill>
                <a:latin typeface="华康俪金黑W8" panose="020B0809000000000000" pitchFamily="49" charset="-122"/>
                <a:ea typeface="华康俪金黑W8" panose="020B0809000000000000" pitchFamily="49" charset="-122"/>
              </a:rPr>
              <a:t>科学的设计</a:t>
            </a:r>
            <a:endParaRPr lang="zh-CN" altLang="en-US" sz="3600" dirty="0">
              <a:solidFill>
                <a:srgbClr val="ED0F1A"/>
              </a:solidFill>
              <a:latin typeface="华康俪金黑W8" panose="020B0809000000000000" pitchFamily="49" charset="-122"/>
              <a:ea typeface="华康俪金黑W8" panose="020B0809000000000000" pitchFamily="49" charset="-122"/>
            </a:endParaRPr>
          </a:p>
        </p:txBody>
      </p:sp>
      <p:sp>
        <p:nvSpPr>
          <p:cNvPr id="31" name="任意多边形 30"/>
          <p:cNvSpPr/>
          <p:nvPr/>
        </p:nvSpPr>
        <p:spPr>
          <a:xfrm>
            <a:off x="551332" y="2887759"/>
            <a:ext cx="4491317" cy="1948807"/>
          </a:xfrm>
          <a:custGeom>
            <a:avLst/>
            <a:gdLst>
              <a:gd name="connsiteX0" fmla="*/ 0 w 5988423"/>
              <a:gd name="connsiteY0" fmla="*/ 0 h 2492189"/>
              <a:gd name="connsiteX1" fmla="*/ 2779059 w 5988423"/>
              <a:gd name="connsiteY1" fmla="*/ 1344706 h 2492189"/>
              <a:gd name="connsiteX2" fmla="*/ 5988423 w 5988423"/>
              <a:gd name="connsiteY2" fmla="*/ 2492189 h 2492189"/>
              <a:gd name="connsiteX0" fmla="*/ 0 w 5988423"/>
              <a:gd name="connsiteY0" fmla="*/ 0 h 2492189"/>
              <a:gd name="connsiteX1" fmla="*/ 2779059 w 5988423"/>
              <a:gd name="connsiteY1" fmla="*/ 1344706 h 2492189"/>
              <a:gd name="connsiteX2" fmla="*/ 5988423 w 5988423"/>
              <a:gd name="connsiteY2" fmla="*/ 2492189 h 2492189"/>
              <a:gd name="connsiteX0" fmla="*/ 0 w 5988423"/>
              <a:gd name="connsiteY0" fmla="*/ 0 h 2492189"/>
              <a:gd name="connsiteX1" fmla="*/ 2779059 w 5988423"/>
              <a:gd name="connsiteY1" fmla="*/ 1344706 h 2492189"/>
              <a:gd name="connsiteX2" fmla="*/ 5988423 w 5988423"/>
              <a:gd name="connsiteY2" fmla="*/ 2492189 h 2492189"/>
              <a:gd name="connsiteX0" fmla="*/ 0 w 5988423"/>
              <a:gd name="connsiteY0" fmla="*/ 0 h 2492189"/>
              <a:gd name="connsiteX1" fmla="*/ 2779059 w 5988423"/>
              <a:gd name="connsiteY1" fmla="*/ 1344706 h 2492189"/>
              <a:gd name="connsiteX2" fmla="*/ 5988423 w 5988423"/>
              <a:gd name="connsiteY2" fmla="*/ 2492189 h 2492189"/>
              <a:gd name="connsiteX0" fmla="*/ 0 w 5988423"/>
              <a:gd name="connsiteY0" fmla="*/ 0 h 2598409"/>
              <a:gd name="connsiteX1" fmla="*/ 2779059 w 5988423"/>
              <a:gd name="connsiteY1" fmla="*/ 1344706 h 2598409"/>
              <a:gd name="connsiteX2" fmla="*/ 5988423 w 5988423"/>
              <a:gd name="connsiteY2" fmla="*/ 2492189 h 2598409"/>
              <a:gd name="connsiteX0" fmla="*/ 0 w 5988423"/>
              <a:gd name="connsiteY0" fmla="*/ 0 h 2598409"/>
              <a:gd name="connsiteX1" fmla="*/ 2779059 w 5988423"/>
              <a:gd name="connsiteY1" fmla="*/ 1344706 h 2598409"/>
              <a:gd name="connsiteX2" fmla="*/ 5988423 w 5988423"/>
              <a:gd name="connsiteY2" fmla="*/ 2492189 h 2598409"/>
              <a:gd name="connsiteX0" fmla="*/ 0 w 5988423"/>
              <a:gd name="connsiteY0" fmla="*/ 0 h 2598409"/>
              <a:gd name="connsiteX1" fmla="*/ 2779059 w 5988423"/>
              <a:gd name="connsiteY1" fmla="*/ 1344706 h 2598409"/>
              <a:gd name="connsiteX2" fmla="*/ 5988423 w 5988423"/>
              <a:gd name="connsiteY2" fmla="*/ 2492189 h 2598409"/>
            </a:gdLst>
            <a:ahLst/>
            <a:cxnLst>
              <a:cxn ang="0">
                <a:pos x="connsiteX0" y="connsiteY0"/>
              </a:cxn>
              <a:cxn ang="0">
                <a:pos x="connsiteX1" y="connsiteY1"/>
              </a:cxn>
              <a:cxn ang="0">
                <a:pos x="connsiteX2" y="connsiteY2"/>
              </a:cxn>
            </a:cxnLst>
            <a:rect l="l" t="t" r="r" b="b"/>
            <a:pathLst>
              <a:path w="5988423" h="2598409">
                <a:moveTo>
                  <a:pt x="0" y="0"/>
                </a:moveTo>
                <a:cubicBezTo>
                  <a:pt x="209176" y="1271493"/>
                  <a:pt x="2605742" y="1395505"/>
                  <a:pt x="2779059" y="1344706"/>
                </a:cubicBezTo>
                <a:cubicBezTo>
                  <a:pt x="2952376" y="1293907"/>
                  <a:pt x="3624729" y="3039037"/>
                  <a:pt x="5988423" y="2492189"/>
                </a:cubicBezTo>
              </a:path>
            </a:pathLst>
          </a:custGeom>
          <a:noFill/>
          <a:ln>
            <a:solidFill>
              <a:srgbClr val="0646C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2" name="组合 31"/>
          <p:cNvGrpSpPr/>
          <p:nvPr/>
        </p:nvGrpSpPr>
        <p:grpSpPr>
          <a:xfrm>
            <a:off x="346593" y="2428064"/>
            <a:ext cx="501989" cy="501989"/>
            <a:chOff x="1974918" y="1867121"/>
            <a:chExt cx="669319" cy="669319"/>
          </a:xfrm>
        </p:grpSpPr>
        <p:sp>
          <p:nvSpPr>
            <p:cNvPr id="33" name="椭圆 32"/>
            <p:cNvSpPr/>
            <p:nvPr/>
          </p:nvSpPr>
          <p:spPr>
            <a:xfrm>
              <a:off x="1974918" y="1867121"/>
              <a:ext cx="669319" cy="669319"/>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4" name="椭圆 33"/>
            <p:cNvSpPr/>
            <p:nvPr/>
          </p:nvSpPr>
          <p:spPr>
            <a:xfrm>
              <a:off x="2068170" y="1960373"/>
              <a:ext cx="482814" cy="482814"/>
            </a:xfrm>
            <a:prstGeom prst="ellipse">
              <a:avLst/>
            </a:prstGeom>
            <a:solidFill>
              <a:srgbClr val="0646C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Freeform 15"/>
            <p:cNvSpPr>
              <a:spLocks noEditPoints="1"/>
            </p:cNvSpPr>
            <p:nvPr/>
          </p:nvSpPr>
          <p:spPr bwMode="auto">
            <a:xfrm>
              <a:off x="2172655" y="2087083"/>
              <a:ext cx="273844" cy="229394"/>
            </a:xfrm>
            <a:custGeom>
              <a:avLst/>
              <a:gdLst>
                <a:gd name="T0" fmla="*/ 173 w 345"/>
                <a:gd name="T1" fmla="*/ 145 h 289"/>
                <a:gd name="T2" fmla="*/ 297 w 345"/>
                <a:gd name="T3" fmla="*/ 289 h 289"/>
                <a:gd name="T4" fmla="*/ 49 w 345"/>
                <a:gd name="T5" fmla="*/ 289 h 289"/>
                <a:gd name="T6" fmla="*/ 173 w 345"/>
                <a:gd name="T7" fmla="*/ 145 h 289"/>
                <a:gd name="T8" fmla="*/ 0 w 345"/>
                <a:gd name="T9" fmla="*/ 0 h 289"/>
                <a:gd name="T10" fmla="*/ 345 w 345"/>
                <a:gd name="T11" fmla="*/ 0 h 289"/>
                <a:gd name="T12" fmla="*/ 345 w 345"/>
                <a:gd name="T13" fmla="*/ 209 h 289"/>
                <a:gd name="T14" fmla="*/ 257 w 345"/>
                <a:gd name="T15" fmla="*/ 209 h 289"/>
                <a:gd name="T16" fmla="*/ 243 w 345"/>
                <a:gd name="T17" fmla="*/ 193 h 289"/>
                <a:gd name="T18" fmla="*/ 329 w 345"/>
                <a:gd name="T19" fmla="*/ 193 h 289"/>
                <a:gd name="T20" fmla="*/ 329 w 345"/>
                <a:gd name="T21" fmla="*/ 16 h 289"/>
                <a:gd name="T22" fmla="*/ 16 w 345"/>
                <a:gd name="T23" fmla="*/ 16 h 289"/>
                <a:gd name="T24" fmla="*/ 16 w 345"/>
                <a:gd name="T25" fmla="*/ 193 h 289"/>
                <a:gd name="T26" fmla="*/ 103 w 345"/>
                <a:gd name="T27" fmla="*/ 193 h 289"/>
                <a:gd name="T28" fmla="*/ 87 w 345"/>
                <a:gd name="T29" fmla="*/ 209 h 289"/>
                <a:gd name="T30" fmla="*/ 0 w 345"/>
                <a:gd name="T31" fmla="*/ 209 h 289"/>
                <a:gd name="T32" fmla="*/ 0 w 345"/>
                <a:gd name="T33"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289">
                  <a:moveTo>
                    <a:pt x="173" y="145"/>
                  </a:moveTo>
                  <a:lnTo>
                    <a:pt x="297" y="289"/>
                  </a:lnTo>
                  <a:lnTo>
                    <a:pt x="49" y="289"/>
                  </a:lnTo>
                  <a:lnTo>
                    <a:pt x="173" y="145"/>
                  </a:lnTo>
                  <a:close/>
                  <a:moveTo>
                    <a:pt x="0" y="0"/>
                  </a:moveTo>
                  <a:lnTo>
                    <a:pt x="345" y="0"/>
                  </a:lnTo>
                  <a:lnTo>
                    <a:pt x="345" y="209"/>
                  </a:lnTo>
                  <a:lnTo>
                    <a:pt x="257" y="209"/>
                  </a:lnTo>
                  <a:lnTo>
                    <a:pt x="243" y="193"/>
                  </a:lnTo>
                  <a:lnTo>
                    <a:pt x="329" y="193"/>
                  </a:lnTo>
                  <a:lnTo>
                    <a:pt x="329" y="16"/>
                  </a:lnTo>
                  <a:lnTo>
                    <a:pt x="16" y="16"/>
                  </a:lnTo>
                  <a:lnTo>
                    <a:pt x="16" y="193"/>
                  </a:lnTo>
                  <a:lnTo>
                    <a:pt x="103" y="193"/>
                  </a:lnTo>
                  <a:lnTo>
                    <a:pt x="87" y="209"/>
                  </a:lnTo>
                  <a:lnTo>
                    <a:pt x="0" y="209"/>
                  </a:lnTo>
                  <a:lnTo>
                    <a:pt x="0" y="0"/>
                  </a:lnTo>
                  <a:close/>
                </a:path>
              </a:pathLst>
            </a:custGeom>
            <a:solidFill>
              <a:schemeClr val="bg1"/>
            </a:solidFill>
            <a:ln w="0">
              <a:solidFill>
                <a:schemeClr val="bg1"/>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350"/>
            </a:p>
          </p:txBody>
        </p:sp>
      </p:grpSp>
      <p:sp>
        <p:nvSpPr>
          <p:cNvPr id="36" name="文本框 35"/>
          <p:cNvSpPr txBox="1"/>
          <p:nvPr/>
        </p:nvSpPr>
        <p:spPr>
          <a:xfrm>
            <a:off x="926945" y="2540867"/>
            <a:ext cx="2353296" cy="348813"/>
          </a:xfrm>
          <a:prstGeom prst="rect">
            <a:avLst/>
          </a:prstGeom>
          <a:noFill/>
        </p:spPr>
        <p:txBody>
          <a:bodyPr wrap="square" rtlCol="0">
            <a:spAutoFit/>
          </a:bodyPr>
          <a:lstStyle/>
          <a:p>
            <a:pPr>
              <a:lnSpc>
                <a:spcPts val="2025"/>
              </a:lnSpc>
            </a:pPr>
            <a:r>
              <a:rPr lang="en-US" altLang="zh-CN" sz="4500" b="1" dirty="0">
                <a:solidFill>
                  <a:srgbClr val="FE0000"/>
                </a:solidFill>
                <a:latin typeface="Times New Roman" panose="02020603050405020304" pitchFamily="18" charset="0"/>
                <a:ea typeface="黑体" panose="02010609060101010101" pitchFamily="49" charset="-122"/>
              </a:rPr>
              <a:t>1</a:t>
            </a:r>
            <a:r>
              <a:rPr lang="zh-CN" altLang="en-US" b="1" dirty="0">
                <a:solidFill>
                  <a:srgbClr val="0646C1"/>
                </a:solidFill>
                <a:latin typeface="Times New Roman" panose="02020603050405020304" pitchFamily="18" charset="0"/>
                <a:ea typeface="黑体" panose="02010609060101010101" pitchFamily="49" charset="-122"/>
              </a:rPr>
              <a:t>个核心理念</a:t>
            </a:r>
          </a:p>
        </p:txBody>
      </p:sp>
      <p:cxnSp>
        <p:nvCxnSpPr>
          <p:cNvPr id="37" name="直接连接符 36"/>
          <p:cNvCxnSpPr/>
          <p:nvPr/>
        </p:nvCxnSpPr>
        <p:spPr>
          <a:xfrm>
            <a:off x="957731" y="2888486"/>
            <a:ext cx="3915000" cy="0"/>
          </a:xfrm>
          <a:prstGeom prst="line">
            <a:avLst/>
          </a:prstGeom>
          <a:ln w="12700">
            <a:solidFill>
              <a:srgbClr val="0646C1"/>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957731" y="2876268"/>
            <a:ext cx="4452328" cy="348813"/>
          </a:xfrm>
          <a:prstGeom prst="rect">
            <a:avLst/>
          </a:prstGeom>
          <a:noFill/>
        </p:spPr>
        <p:txBody>
          <a:bodyPr wrap="square" rtlCol="0">
            <a:spAutoFit/>
          </a:bodyPr>
          <a:lstStyle/>
          <a:p>
            <a:pPr>
              <a:lnSpc>
                <a:spcPts val="1950"/>
              </a:lnSpc>
            </a:pPr>
            <a:r>
              <a:rPr lang="zh-CN" altLang="en-US" sz="1500" b="1" dirty="0">
                <a:latin typeface="微软雅黑" panose="020B0503020204020204" pitchFamily="34" charset="-122"/>
                <a:ea typeface="微软雅黑" panose="020B0503020204020204" pitchFamily="34" charset="-122"/>
              </a:rPr>
              <a:t>坚持信息技术与教育教学深度融合的核心理念</a:t>
            </a:r>
          </a:p>
        </p:txBody>
      </p:sp>
      <p:grpSp>
        <p:nvGrpSpPr>
          <p:cNvPr id="4" name="组合 38"/>
          <p:cNvGrpSpPr/>
          <p:nvPr/>
        </p:nvGrpSpPr>
        <p:grpSpPr>
          <a:xfrm>
            <a:off x="2487172" y="3427247"/>
            <a:ext cx="501989" cy="501989"/>
            <a:chOff x="1974918" y="1867121"/>
            <a:chExt cx="669319" cy="669319"/>
          </a:xfrm>
        </p:grpSpPr>
        <p:sp>
          <p:nvSpPr>
            <p:cNvPr id="40" name="椭圆 39"/>
            <p:cNvSpPr/>
            <p:nvPr/>
          </p:nvSpPr>
          <p:spPr>
            <a:xfrm>
              <a:off x="1974918" y="1867121"/>
              <a:ext cx="669319" cy="669319"/>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1" name="椭圆 40"/>
            <p:cNvSpPr/>
            <p:nvPr/>
          </p:nvSpPr>
          <p:spPr>
            <a:xfrm>
              <a:off x="2068170" y="1960373"/>
              <a:ext cx="482814" cy="482814"/>
            </a:xfrm>
            <a:prstGeom prst="ellipse">
              <a:avLst/>
            </a:prstGeom>
            <a:solidFill>
              <a:srgbClr val="0646C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2" name="Freeform 15"/>
            <p:cNvSpPr>
              <a:spLocks noEditPoints="1"/>
            </p:cNvSpPr>
            <p:nvPr/>
          </p:nvSpPr>
          <p:spPr bwMode="auto">
            <a:xfrm>
              <a:off x="2172655" y="2087083"/>
              <a:ext cx="273844" cy="229394"/>
            </a:xfrm>
            <a:custGeom>
              <a:avLst/>
              <a:gdLst>
                <a:gd name="T0" fmla="*/ 173 w 345"/>
                <a:gd name="T1" fmla="*/ 145 h 289"/>
                <a:gd name="T2" fmla="*/ 297 w 345"/>
                <a:gd name="T3" fmla="*/ 289 h 289"/>
                <a:gd name="T4" fmla="*/ 49 w 345"/>
                <a:gd name="T5" fmla="*/ 289 h 289"/>
                <a:gd name="T6" fmla="*/ 173 w 345"/>
                <a:gd name="T7" fmla="*/ 145 h 289"/>
                <a:gd name="T8" fmla="*/ 0 w 345"/>
                <a:gd name="T9" fmla="*/ 0 h 289"/>
                <a:gd name="T10" fmla="*/ 345 w 345"/>
                <a:gd name="T11" fmla="*/ 0 h 289"/>
                <a:gd name="T12" fmla="*/ 345 w 345"/>
                <a:gd name="T13" fmla="*/ 209 h 289"/>
                <a:gd name="T14" fmla="*/ 257 w 345"/>
                <a:gd name="T15" fmla="*/ 209 h 289"/>
                <a:gd name="T16" fmla="*/ 243 w 345"/>
                <a:gd name="T17" fmla="*/ 193 h 289"/>
                <a:gd name="T18" fmla="*/ 329 w 345"/>
                <a:gd name="T19" fmla="*/ 193 h 289"/>
                <a:gd name="T20" fmla="*/ 329 w 345"/>
                <a:gd name="T21" fmla="*/ 16 h 289"/>
                <a:gd name="T22" fmla="*/ 16 w 345"/>
                <a:gd name="T23" fmla="*/ 16 h 289"/>
                <a:gd name="T24" fmla="*/ 16 w 345"/>
                <a:gd name="T25" fmla="*/ 193 h 289"/>
                <a:gd name="T26" fmla="*/ 103 w 345"/>
                <a:gd name="T27" fmla="*/ 193 h 289"/>
                <a:gd name="T28" fmla="*/ 87 w 345"/>
                <a:gd name="T29" fmla="*/ 209 h 289"/>
                <a:gd name="T30" fmla="*/ 0 w 345"/>
                <a:gd name="T31" fmla="*/ 209 h 289"/>
                <a:gd name="T32" fmla="*/ 0 w 345"/>
                <a:gd name="T33"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289">
                  <a:moveTo>
                    <a:pt x="173" y="145"/>
                  </a:moveTo>
                  <a:lnTo>
                    <a:pt x="297" y="289"/>
                  </a:lnTo>
                  <a:lnTo>
                    <a:pt x="49" y="289"/>
                  </a:lnTo>
                  <a:lnTo>
                    <a:pt x="173" y="145"/>
                  </a:lnTo>
                  <a:close/>
                  <a:moveTo>
                    <a:pt x="0" y="0"/>
                  </a:moveTo>
                  <a:lnTo>
                    <a:pt x="345" y="0"/>
                  </a:lnTo>
                  <a:lnTo>
                    <a:pt x="345" y="209"/>
                  </a:lnTo>
                  <a:lnTo>
                    <a:pt x="257" y="209"/>
                  </a:lnTo>
                  <a:lnTo>
                    <a:pt x="243" y="193"/>
                  </a:lnTo>
                  <a:lnTo>
                    <a:pt x="329" y="193"/>
                  </a:lnTo>
                  <a:lnTo>
                    <a:pt x="329" y="16"/>
                  </a:lnTo>
                  <a:lnTo>
                    <a:pt x="16" y="16"/>
                  </a:lnTo>
                  <a:lnTo>
                    <a:pt x="16" y="193"/>
                  </a:lnTo>
                  <a:lnTo>
                    <a:pt x="103" y="193"/>
                  </a:lnTo>
                  <a:lnTo>
                    <a:pt x="87" y="209"/>
                  </a:lnTo>
                  <a:lnTo>
                    <a:pt x="0" y="209"/>
                  </a:lnTo>
                  <a:lnTo>
                    <a:pt x="0" y="0"/>
                  </a:lnTo>
                  <a:close/>
                </a:path>
              </a:pathLst>
            </a:custGeom>
            <a:solidFill>
              <a:schemeClr val="bg1"/>
            </a:solidFill>
            <a:ln w="0">
              <a:solidFill>
                <a:schemeClr val="bg1"/>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350"/>
            </a:p>
          </p:txBody>
        </p:sp>
      </p:grpSp>
      <p:sp>
        <p:nvSpPr>
          <p:cNvPr id="43" name="文本框 42"/>
          <p:cNvSpPr txBox="1"/>
          <p:nvPr/>
        </p:nvSpPr>
        <p:spPr>
          <a:xfrm>
            <a:off x="3067525" y="3540050"/>
            <a:ext cx="2353297" cy="348813"/>
          </a:xfrm>
          <a:prstGeom prst="rect">
            <a:avLst/>
          </a:prstGeom>
          <a:noFill/>
        </p:spPr>
        <p:txBody>
          <a:bodyPr wrap="square" rtlCol="0">
            <a:spAutoFit/>
          </a:bodyPr>
          <a:lstStyle/>
          <a:p>
            <a:pPr>
              <a:lnSpc>
                <a:spcPts val="2025"/>
              </a:lnSpc>
            </a:pPr>
            <a:r>
              <a:rPr lang="en-US" altLang="zh-CN" sz="4500" b="1" dirty="0">
                <a:solidFill>
                  <a:srgbClr val="FE0000"/>
                </a:solidFill>
                <a:latin typeface="Times New Roman" panose="02020603050405020304" pitchFamily="18" charset="0"/>
                <a:ea typeface="黑体" panose="02010609060101010101" pitchFamily="49" charset="-122"/>
              </a:rPr>
              <a:t>2</a:t>
            </a:r>
            <a:r>
              <a:rPr lang="zh-CN" altLang="en-US" b="1" dirty="0">
                <a:solidFill>
                  <a:srgbClr val="0646C1"/>
                </a:solidFill>
                <a:latin typeface="Times New Roman" panose="02020603050405020304" pitchFamily="18" charset="0"/>
                <a:ea typeface="黑体" panose="02010609060101010101" pitchFamily="49" charset="-122"/>
              </a:rPr>
              <a:t>个方针的基本思路</a:t>
            </a:r>
          </a:p>
        </p:txBody>
      </p:sp>
      <p:cxnSp>
        <p:nvCxnSpPr>
          <p:cNvPr id="44" name="直接连接符 43"/>
          <p:cNvCxnSpPr/>
          <p:nvPr/>
        </p:nvCxnSpPr>
        <p:spPr>
          <a:xfrm>
            <a:off x="3098310" y="3887669"/>
            <a:ext cx="3996000" cy="0"/>
          </a:xfrm>
          <a:prstGeom prst="line">
            <a:avLst/>
          </a:prstGeom>
          <a:ln w="12700">
            <a:solidFill>
              <a:srgbClr val="0646C1"/>
            </a:solidFill>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3098310" y="3875451"/>
            <a:ext cx="4813349" cy="348813"/>
          </a:xfrm>
          <a:prstGeom prst="rect">
            <a:avLst/>
          </a:prstGeom>
          <a:noFill/>
        </p:spPr>
        <p:txBody>
          <a:bodyPr wrap="square" rtlCol="0">
            <a:spAutoFit/>
          </a:bodyPr>
          <a:lstStyle/>
          <a:p>
            <a:pPr>
              <a:lnSpc>
                <a:spcPts val="1950"/>
              </a:lnSpc>
            </a:pPr>
            <a:r>
              <a:rPr lang="zh-CN" altLang="en-US" sz="1500" b="1" dirty="0">
                <a:latin typeface="微软雅黑" panose="020B0503020204020204" pitchFamily="34" charset="-122"/>
                <a:ea typeface="微软雅黑" panose="020B0503020204020204" pitchFamily="34" charset="-122"/>
              </a:rPr>
              <a:t>坚持应用驱动、机制创新两个方针的基本思路</a:t>
            </a:r>
          </a:p>
        </p:txBody>
      </p:sp>
      <p:grpSp>
        <p:nvGrpSpPr>
          <p:cNvPr id="5" name="组合 45"/>
          <p:cNvGrpSpPr/>
          <p:nvPr/>
        </p:nvGrpSpPr>
        <p:grpSpPr>
          <a:xfrm>
            <a:off x="4978009" y="4426430"/>
            <a:ext cx="501989" cy="501989"/>
            <a:chOff x="1974918" y="1867121"/>
            <a:chExt cx="669319" cy="669319"/>
          </a:xfrm>
        </p:grpSpPr>
        <p:sp>
          <p:nvSpPr>
            <p:cNvPr id="47" name="椭圆 46"/>
            <p:cNvSpPr/>
            <p:nvPr/>
          </p:nvSpPr>
          <p:spPr>
            <a:xfrm>
              <a:off x="1974918" y="1867121"/>
              <a:ext cx="669319" cy="669319"/>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8" name="椭圆 47"/>
            <p:cNvSpPr/>
            <p:nvPr/>
          </p:nvSpPr>
          <p:spPr>
            <a:xfrm>
              <a:off x="2068170" y="1960373"/>
              <a:ext cx="482814" cy="482814"/>
            </a:xfrm>
            <a:prstGeom prst="ellipse">
              <a:avLst/>
            </a:prstGeom>
            <a:solidFill>
              <a:srgbClr val="0646C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9" name="Freeform 15"/>
            <p:cNvSpPr>
              <a:spLocks noEditPoints="1"/>
            </p:cNvSpPr>
            <p:nvPr/>
          </p:nvSpPr>
          <p:spPr bwMode="auto">
            <a:xfrm>
              <a:off x="2172655" y="2087083"/>
              <a:ext cx="273844" cy="229394"/>
            </a:xfrm>
            <a:custGeom>
              <a:avLst/>
              <a:gdLst>
                <a:gd name="T0" fmla="*/ 173 w 345"/>
                <a:gd name="T1" fmla="*/ 145 h 289"/>
                <a:gd name="T2" fmla="*/ 297 w 345"/>
                <a:gd name="T3" fmla="*/ 289 h 289"/>
                <a:gd name="T4" fmla="*/ 49 w 345"/>
                <a:gd name="T5" fmla="*/ 289 h 289"/>
                <a:gd name="T6" fmla="*/ 173 w 345"/>
                <a:gd name="T7" fmla="*/ 145 h 289"/>
                <a:gd name="T8" fmla="*/ 0 w 345"/>
                <a:gd name="T9" fmla="*/ 0 h 289"/>
                <a:gd name="T10" fmla="*/ 345 w 345"/>
                <a:gd name="T11" fmla="*/ 0 h 289"/>
                <a:gd name="T12" fmla="*/ 345 w 345"/>
                <a:gd name="T13" fmla="*/ 209 h 289"/>
                <a:gd name="T14" fmla="*/ 257 w 345"/>
                <a:gd name="T15" fmla="*/ 209 h 289"/>
                <a:gd name="T16" fmla="*/ 243 w 345"/>
                <a:gd name="T17" fmla="*/ 193 h 289"/>
                <a:gd name="T18" fmla="*/ 329 w 345"/>
                <a:gd name="T19" fmla="*/ 193 h 289"/>
                <a:gd name="T20" fmla="*/ 329 w 345"/>
                <a:gd name="T21" fmla="*/ 16 h 289"/>
                <a:gd name="T22" fmla="*/ 16 w 345"/>
                <a:gd name="T23" fmla="*/ 16 h 289"/>
                <a:gd name="T24" fmla="*/ 16 w 345"/>
                <a:gd name="T25" fmla="*/ 193 h 289"/>
                <a:gd name="T26" fmla="*/ 103 w 345"/>
                <a:gd name="T27" fmla="*/ 193 h 289"/>
                <a:gd name="T28" fmla="*/ 87 w 345"/>
                <a:gd name="T29" fmla="*/ 209 h 289"/>
                <a:gd name="T30" fmla="*/ 0 w 345"/>
                <a:gd name="T31" fmla="*/ 209 h 289"/>
                <a:gd name="T32" fmla="*/ 0 w 345"/>
                <a:gd name="T33"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289">
                  <a:moveTo>
                    <a:pt x="173" y="145"/>
                  </a:moveTo>
                  <a:lnTo>
                    <a:pt x="297" y="289"/>
                  </a:lnTo>
                  <a:lnTo>
                    <a:pt x="49" y="289"/>
                  </a:lnTo>
                  <a:lnTo>
                    <a:pt x="173" y="145"/>
                  </a:lnTo>
                  <a:close/>
                  <a:moveTo>
                    <a:pt x="0" y="0"/>
                  </a:moveTo>
                  <a:lnTo>
                    <a:pt x="345" y="0"/>
                  </a:lnTo>
                  <a:lnTo>
                    <a:pt x="345" y="209"/>
                  </a:lnTo>
                  <a:lnTo>
                    <a:pt x="257" y="209"/>
                  </a:lnTo>
                  <a:lnTo>
                    <a:pt x="243" y="193"/>
                  </a:lnTo>
                  <a:lnTo>
                    <a:pt x="329" y="193"/>
                  </a:lnTo>
                  <a:lnTo>
                    <a:pt x="329" y="16"/>
                  </a:lnTo>
                  <a:lnTo>
                    <a:pt x="16" y="16"/>
                  </a:lnTo>
                  <a:lnTo>
                    <a:pt x="16" y="193"/>
                  </a:lnTo>
                  <a:lnTo>
                    <a:pt x="103" y="193"/>
                  </a:lnTo>
                  <a:lnTo>
                    <a:pt x="87" y="209"/>
                  </a:lnTo>
                  <a:lnTo>
                    <a:pt x="0" y="209"/>
                  </a:lnTo>
                  <a:lnTo>
                    <a:pt x="0" y="0"/>
                  </a:lnTo>
                  <a:close/>
                </a:path>
              </a:pathLst>
            </a:custGeom>
            <a:solidFill>
              <a:schemeClr val="bg1"/>
            </a:solidFill>
            <a:ln w="0">
              <a:solidFill>
                <a:schemeClr val="bg1"/>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350"/>
            </a:p>
          </p:txBody>
        </p:sp>
      </p:grpSp>
      <p:sp>
        <p:nvSpPr>
          <p:cNvPr id="50" name="文本框 49"/>
          <p:cNvSpPr txBox="1"/>
          <p:nvPr/>
        </p:nvSpPr>
        <p:spPr>
          <a:xfrm>
            <a:off x="5558362" y="4539233"/>
            <a:ext cx="2353297" cy="348813"/>
          </a:xfrm>
          <a:prstGeom prst="rect">
            <a:avLst/>
          </a:prstGeom>
          <a:noFill/>
        </p:spPr>
        <p:txBody>
          <a:bodyPr wrap="square" rtlCol="0">
            <a:spAutoFit/>
          </a:bodyPr>
          <a:lstStyle/>
          <a:p>
            <a:pPr>
              <a:lnSpc>
                <a:spcPts val="2025"/>
              </a:lnSpc>
            </a:pPr>
            <a:r>
              <a:rPr lang="en-US" altLang="zh-CN" sz="4500" b="1" dirty="0">
                <a:solidFill>
                  <a:srgbClr val="FE0000"/>
                </a:solidFill>
                <a:latin typeface="Times New Roman" panose="02020603050405020304" pitchFamily="18" charset="0"/>
                <a:ea typeface="黑体" panose="02010609060101010101" pitchFamily="49" charset="-122"/>
              </a:rPr>
              <a:t>3</a:t>
            </a:r>
            <a:r>
              <a:rPr lang="zh-CN" altLang="en-US" b="1" dirty="0">
                <a:solidFill>
                  <a:srgbClr val="0646C1"/>
                </a:solidFill>
                <a:latin typeface="Times New Roman" panose="02020603050405020304" pitchFamily="18" charset="0"/>
                <a:ea typeface="黑体" panose="02010609060101010101" pitchFamily="49" charset="-122"/>
              </a:rPr>
              <a:t>个层次的战略部署</a:t>
            </a:r>
          </a:p>
        </p:txBody>
      </p:sp>
      <p:cxnSp>
        <p:nvCxnSpPr>
          <p:cNvPr id="51" name="直接连接符 50"/>
          <p:cNvCxnSpPr/>
          <p:nvPr/>
        </p:nvCxnSpPr>
        <p:spPr>
          <a:xfrm>
            <a:off x="5589148" y="4886852"/>
            <a:ext cx="3213001" cy="0"/>
          </a:xfrm>
          <a:prstGeom prst="line">
            <a:avLst/>
          </a:prstGeom>
          <a:ln w="12700">
            <a:solidFill>
              <a:srgbClr val="0646C1"/>
            </a:solidFill>
          </a:ln>
        </p:spPr>
        <p:style>
          <a:lnRef idx="1">
            <a:schemeClr val="accent1"/>
          </a:lnRef>
          <a:fillRef idx="0">
            <a:schemeClr val="accent1"/>
          </a:fillRef>
          <a:effectRef idx="0">
            <a:schemeClr val="accent1"/>
          </a:effectRef>
          <a:fontRef idx="minor">
            <a:schemeClr val="tx1"/>
          </a:fontRef>
        </p:style>
      </p:cxnSp>
      <p:sp>
        <p:nvSpPr>
          <p:cNvPr id="73" name="文本框 72"/>
          <p:cNvSpPr txBox="1"/>
          <p:nvPr/>
        </p:nvSpPr>
        <p:spPr>
          <a:xfrm>
            <a:off x="5589147" y="4874634"/>
            <a:ext cx="3243788" cy="605294"/>
          </a:xfrm>
          <a:prstGeom prst="rect">
            <a:avLst/>
          </a:prstGeom>
          <a:noFill/>
        </p:spPr>
        <p:txBody>
          <a:bodyPr wrap="square" rtlCol="0">
            <a:spAutoFit/>
          </a:bodyPr>
          <a:lstStyle/>
          <a:p>
            <a:pPr>
              <a:lnSpc>
                <a:spcPts val="1950"/>
              </a:lnSpc>
            </a:pPr>
            <a:r>
              <a:rPr lang="zh-CN" altLang="en-US" sz="1500" b="1" dirty="0">
                <a:latin typeface="微软雅黑" panose="020B0503020204020204" pitchFamily="34" charset="-122"/>
                <a:ea typeface="微软雅黑" panose="020B0503020204020204" pitchFamily="34" charset="-122"/>
              </a:rPr>
              <a:t>落实中长期、中期、近期三个层次的战略部署</a:t>
            </a:r>
          </a:p>
        </p:txBody>
      </p:sp>
      <p:sp>
        <p:nvSpPr>
          <p:cNvPr id="74" name="文本框 73"/>
          <p:cNvSpPr txBox="1"/>
          <p:nvPr/>
        </p:nvSpPr>
        <p:spPr>
          <a:xfrm>
            <a:off x="8439150" y="5692996"/>
            <a:ext cx="1104900" cy="392415"/>
          </a:xfrm>
          <a:prstGeom prst="rect">
            <a:avLst/>
          </a:prstGeom>
          <a:noFill/>
        </p:spPr>
        <p:txBody>
          <a:bodyPr wrap="square" rtlCol="0">
            <a:spAutoFit/>
          </a:bodyPr>
          <a:lstStyle/>
          <a:p>
            <a:pPr>
              <a:lnSpc>
                <a:spcPct val="130000"/>
              </a:lnSpc>
            </a:pPr>
            <a:fld id="{A93BE4D4-9388-486B-A755-B959F18D5FCD}" type="slidenum">
              <a:rPr lang="en-US" altLang="zh-CN" sz="1500">
                <a:solidFill>
                  <a:schemeClr val="bg1"/>
                </a:solidFill>
                <a:latin typeface="Times New Roman" panose="02020603050405020304" pitchFamily="18" charset="0"/>
                <a:ea typeface="微软雅黑" panose="020B0503020204020204" pitchFamily="34" charset="-122"/>
              </a:rPr>
              <a:pPr>
                <a:lnSpc>
                  <a:spcPct val="130000"/>
                </a:lnSpc>
              </a:pPr>
              <a:t>60</a:t>
            </a:fld>
            <a:r>
              <a:rPr lang="en-US" altLang="zh-CN" sz="1500" dirty="0">
                <a:solidFill>
                  <a:schemeClr val="bg1"/>
                </a:solidFill>
                <a:latin typeface="Times New Roman" panose="02020603050405020304" pitchFamily="18" charset="0"/>
                <a:ea typeface="微软雅黑" panose="020B0503020204020204" pitchFamily="34" charset="-122"/>
              </a:rPr>
              <a:t>/68</a:t>
            </a:r>
            <a:endParaRPr lang="zh-CN" altLang="en-US" sz="1500" dirty="0">
              <a:solidFill>
                <a:schemeClr val="bg1"/>
              </a:solidFill>
              <a:latin typeface="Times New Roman" panose="02020603050405020304" pitchFamily="18" charset="0"/>
              <a:ea typeface="微软雅黑" panose="020B0503020204020204" pitchFamily="34" charset="-122"/>
            </a:endParaRPr>
          </a:p>
        </p:txBody>
      </p:sp>
    </p:spTree>
    <p:extLst>
      <p:ext uri="{BB962C8B-B14F-4D97-AF65-F5344CB8AC3E}">
        <p14:creationId xmlns:p14="http://schemas.microsoft.com/office/powerpoint/2010/main" xmlns="" val="489448831"/>
      </p:ext>
    </p:extLst>
  </p:cSld>
  <p:clrMapOvr>
    <a:masterClrMapping/>
  </p:clrMapOvr>
  <mc:AlternateContent xmlns:mc="http://schemas.openxmlformats.org/markup-compatibility/2006">
    <mc:Choice xmlns:p15="http://schemas.microsoft.com/office/powerpoint/2012/main" xmlns="" Requires="p15">
      <p:transition spd="med">
        <p15:prstTrans prst="pageCurlDouble"/>
      </p:transition>
    </mc:Choice>
    <mc:Fallback>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文本框 18"/>
          <p:cNvSpPr txBox="1"/>
          <p:nvPr/>
        </p:nvSpPr>
        <p:spPr>
          <a:xfrm>
            <a:off x="700279" y="1103864"/>
            <a:ext cx="7703820" cy="646331"/>
          </a:xfrm>
          <a:prstGeom prst="rect">
            <a:avLst/>
          </a:prstGeom>
          <a:noFill/>
          <a:ln>
            <a:solidFill>
              <a:schemeClr val="accent1"/>
            </a:solidFill>
          </a:ln>
        </p:spPr>
        <p:txBody>
          <a:bodyPr wrap="square" rtlCol="0">
            <a:spAutoFit/>
          </a:bodyPr>
          <a:lstStyle/>
          <a:p>
            <a:pPr algn="ctr"/>
            <a:r>
              <a:rPr lang="zh-CN" altLang="en-US" sz="3600" dirty="0" smtClean="0">
                <a:solidFill>
                  <a:srgbClr val="ED0F1A"/>
                </a:solidFill>
                <a:latin typeface="华康俪金黑W8" panose="020B0809000000000000" pitchFamily="49" charset="-122"/>
                <a:ea typeface="华康俪金黑W8" panose="020B0809000000000000" pitchFamily="49" charset="-122"/>
              </a:rPr>
              <a:t>深刻的认识</a:t>
            </a:r>
            <a:endParaRPr lang="zh-CN" altLang="en-US" sz="3600" dirty="0">
              <a:solidFill>
                <a:srgbClr val="ED0F1A"/>
              </a:solidFill>
              <a:latin typeface="华康俪金黑W8" panose="020B0809000000000000" pitchFamily="49" charset="-122"/>
              <a:ea typeface="华康俪金黑W8" panose="020B0809000000000000" pitchFamily="49" charset="-122"/>
            </a:endParaRPr>
          </a:p>
        </p:txBody>
      </p:sp>
      <p:graphicFrame>
        <p:nvGraphicFramePr>
          <p:cNvPr id="4" name="图示 3"/>
          <p:cNvGraphicFramePr/>
          <p:nvPr/>
        </p:nvGraphicFramePr>
        <p:xfrm>
          <a:off x="714348" y="1785926"/>
          <a:ext cx="4119570" cy="29606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图示 4"/>
          <p:cNvGraphicFramePr/>
          <p:nvPr/>
        </p:nvGraphicFramePr>
        <p:xfrm>
          <a:off x="-642974" y="4143380"/>
          <a:ext cx="4310082" cy="285752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矩形 5"/>
          <p:cNvSpPr/>
          <p:nvPr/>
        </p:nvSpPr>
        <p:spPr>
          <a:xfrm>
            <a:off x="4857752" y="2214554"/>
            <a:ext cx="4071966" cy="1200329"/>
          </a:xfrm>
          <a:prstGeom prst="rect">
            <a:avLst/>
          </a:prstGeom>
        </p:spPr>
        <p:txBody>
          <a:bodyPr wrap="square">
            <a:spAutoFit/>
          </a:bodyPr>
          <a:lstStyle/>
          <a:p>
            <a:r>
              <a:rPr lang="zh-CN" altLang="en-US" dirty="0" smtClean="0"/>
              <a:t>        要提高基础教育信息化对实施网络强国战略的基础性、全局性作用的认识，增强推进教育信息化的自觉性和主动性。</a:t>
            </a:r>
            <a:endParaRPr lang="zh-CN" altLang="en-US" dirty="0"/>
          </a:p>
        </p:txBody>
      </p:sp>
      <p:sp>
        <p:nvSpPr>
          <p:cNvPr id="7" name="矩形 6"/>
          <p:cNvSpPr/>
          <p:nvPr/>
        </p:nvSpPr>
        <p:spPr>
          <a:xfrm>
            <a:off x="4929190" y="3500438"/>
            <a:ext cx="4006131" cy="923330"/>
          </a:xfrm>
          <a:prstGeom prst="rect">
            <a:avLst/>
          </a:prstGeom>
        </p:spPr>
        <p:txBody>
          <a:bodyPr wrap="square">
            <a:spAutoFit/>
          </a:bodyPr>
          <a:lstStyle/>
          <a:p>
            <a:r>
              <a:rPr lang="zh-CN" altLang="en-US" dirty="0" smtClean="0"/>
              <a:t>       要提高对立德树人与基础教育信息化相互作用的规律性的认识，增强推进教育信息化的实效性。</a:t>
            </a:r>
            <a:endParaRPr lang="zh-CN" altLang="en-US" dirty="0"/>
          </a:p>
        </p:txBody>
      </p:sp>
      <p:sp>
        <p:nvSpPr>
          <p:cNvPr id="8" name="矩形 7"/>
          <p:cNvSpPr/>
          <p:nvPr/>
        </p:nvSpPr>
        <p:spPr>
          <a:xfrm>
            <a:off x="5000628" y="4500570"/>
            <a:ext cx="3854956" cy="923330"/>
          </a:xfrm>
          <a:prstGeom prst="rect">
            <a:avLst/>
          </a:prstGeom>
        </p:spPr>
        <p:txBody>
          <a:bodyPr wrap="square">
            <a:spAutoFit/>
          </a:bodyPr>
          <a:lstStyle/>
          <a:p>
            <a:r>
              <a:rPr lang="zh-CN" altLang="en-US" dirty="0" smtClean="0"/>
              <a:t>       要提高对把握推进基础教育重大改革举措与教育信息化进程节奏的认识，增强推进教育信息化的创新性。</a:t>
            </a:r>
            <a:endParaRPr lang="zh-CN" alt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endParaRPr lang="zh-CN" altLang="en-US" dirty="0" smtClean="0"/>
          </a:p>
        </p:txBody>
      </p:sp>
      <p:pic>
        <p:nvPicPr>
          <p:cNvPr id="5" name="Picture 4" descr="DSC00117"/>
          <p:cNvPicPr>
            <a:picLocks noGrp="1" noChangeAspect="1" noChangeArrowheads="1"/>
          </p:cNvPicPr>
          <p:nvPr>
            <p:ph idx="1"/>
          </p:nvPr>
        </p:nvPicPr>
        <p:blipFill>
          <a:blip r:embed="rId2" cstate="print"/>
          <a:stretch>
            <a:fillRect/>
          </a:stretch>
        </p:blipFill>
        <p:spPr>
          <a:xfrm>
            <a:off x="5076056" y="3645024"/>
            <a:ext cx="3848393" cy="3017044"/>
          </a:xfrm>
          <a:noFill/>
        </p:spPr>
      </p:pic>
      <p:pic>
        <p:nvPicPr>
          <p:cNvPr id="39940" name="Picture 4" descr="IMG_2488"/>
          <p:cNvPicPr>
            <a:picLocks noChangeAspect="1" noChangeArrowheads="1"/>
          </p:cNvPicPr>
          <p:nvPr/>
        </p:nvPicPr>
        <p:blipFill>
          <a:blip r:embed="rId3" cstate="print"/>
          <a:srcRect/>
          <a:stretch>
            <a:fillRect/>
          </a:stretch>
        </p:blipFill>
        <p:spPr bwMode="auto">
          <a:xfrm>
            <a:off x="0" y="857250"/>
            <a:ext cx="5400675" cy="3600450"/>
          </a:xfrm>
          <a:prstGeom prst="rect">
            <a:avLst/>
          </a:prstGeom>
          <a:noFill/>
          <a:ln w="9525">
            <a:noFill/>
            <a:miter lim="800000"/>
            <a:headEnd/>
            <a:tailEnd/>
          </a:ln>
        </p:spPr>
      </p:pic>
    </p:spTree>
    <p:extLst>
      <p:ext uri="{BB962C8B-B14F-4D97-AF65-F5344CB8AC3E}">
        <p14:creationId xmlns:p14="http://schemas.microsoft.com/office/powerpoint/2010/main" xmlns="" val="24946511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endParaRPr lang="zh-CN" altLang="en-US" dirty="0" smtClean="0"/>
          </a:p>
        </p:txBody>
      </p:sp>
      <p:pic>
        <p:nvPicPr>
          <p:cNvPr id="3" name="内容占位符 2"/>
          <p:cNvPicPr>
            <a:picLocks noGrp="1" noChangeAspect="1"/>
          </p:cNvPicPr>
          <p:nvPr>
            <p:ph idx="1"/>
          </p:nvPr>
        </p:nvPicPr>
        <p:blipFill>
          <a:blip r:embed="rId2" cstate="print"/>
          <a:stretch>
            <a:fillRect/>
          </a:stretch>
        </p:blipFill>
        <p:spPr>
          <a:xfrm>
            <a:off x="0" y="932298"/>
            <a:ext cx="3739038" cy="3611208"/>
          </a:xfrm>
          <a:prstGeom prst="rect">
            <a:avLst/>
          </a:prstGeom>
        </p:spPr>
      </p:pic>
      <p:pic>
        <p:nvPicPr>
          <p:cNvPr id="7" name="Picture 5" descr="照片 133"/>
          <p:cNvPicPr>
            <a:picLocks noChangeAspect="1" noChangeArrowheads="1"/>
          </p:cNvPicPr>
          <p:nvPr/>
        </p:nvPicPr>
        <p:blipFill>
          <a:blip r:embed="rId3" cstate="print"/>
          <a:srcRect/>
          <a:stretch>
            <a:fillRect/>
          </a:stretch>
        </p:blipFill>
        <p:spPr bwMode="auto">
          <a:xfrm>
            <a:off x="3739038" y="2211567"/>
            <a:ext cx="2994184" cy="2245638"/>
          </a:xfrm>
          <a:prstGeom prst="rect">
            <a:avLst/>
          </a:prstGeom>
          <a:noFill/>
          <a:ln w="9525">
            <a:noFill/>
            <a:miter lim="800000"/>
            <a:headEnd/>
            <a:tailEnd/>
          </a:ln>
        </p:spPr>
      </p:pic>
      <p:pic>
        <p:nvPicPr>
          <p:cNvPr id="2" name="图片 1"/>
          <p:cNvPicPr>
            <a:picLocks noChangeAspect="1"/>
          </p:cNvPicPr>
          <p:nvPr/>
        </p:nvPicPr>
        <p:blipFill>
          <a:blip r:embed="rId4" cstate="print"/>
          <a:stretch>
            <a:fillRect/>
          </a:stretch>
        </p:blipFill>
        <p:spPr>
          <a:xfrm>
            <a:off x="6058805" y="3925372"/>
            <a:ext cx="3007519" cy="1935956"/>
          </a:xfrm>
          <a:prstGeom prst="rect">
            <a:avLst/>
          </a:prstGeom>
        </p:spPr>
      </p:pic>
    </p:spTree>
    <p:extLst>
      <p:ext uri="{BB962C8B-B14F-4D97-AF65-F5344CB8AC3E}">
        <p14:creationId xmlns:p14="http://schemas.microsoft.com/office/powerpoint/2010/main" xmlns="" val="350831664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pic>
        <p:nvPicPr>
          <p:cNvPr id="4" name="图片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3968859"/>
            <a:ext cx="9144000" cy="3048000"/>
          </a:xfrm>
          <a:prstGeom prst="rect">
            <a:avLst/>
          </a:prstGeom>
        </p:spPr>
      </p:pic>
      <p:sp>
        <p:nvSpPr>
          <p:cNvPr id="5" name="文本框 4"/>
          <p:cNvSpPr txBox="1"/>
          <p:nvPr/>
        </p:nvSpPr>
        <p:spPr>
          <a:xfrm>
            <a:off x="2540585" y="3646929"/>
            <a:ext cx="5827236" cy="707886"/>
          </a:xfrm>
          <a:prstGeom prst="rect">
            <a:avLst/>
          </a:prstGeom>
          <a:noFill/>
        </p:spPr>
        <p:txBody>
          <a:bodyPr wrap="none" rtlCol="0">
            <a:spAutoFit/>
          </a:bodyPr>
          <a:lstStyle/>
          <a:p>
            <a:r>
              <a:rPr lang="zh-CN" altLang="en-US" sz="4000" b="1" dirty="0" smtClean="0">
                <a:latin typeface="仿宋" panose="02010609060101010101" pitchFamily="49" charset="-122"/>
                <a:ea typeface="仿宋" panose="02010609060101010101" pitchFamily="49" charset="-122"/>
              </a:rPr>
              <a:t>站在风口上猪都能飞起来</a:t>
            </a:r>
            <a:endParaRPr lang="zh-CN" altLang="en-US" sz="4000" b="1" dirty="0">
              <a:latin typeface="仿宋" panose="02010609060101010101" pitchFamily="49" charset="-122"/>
              <a:ea typeface="仿宋" panose="02010609060101010101" pitchFamily="49" charset="-122"/>
            </a:endParaRPr>
          </a:p>
        </p:txBody>
      </p:sp>
      <p:sp>
        <p:nvSpPr>
          <p:cNvPr id="6" name="文本框 5"/>
          <p:cNvSpPr txBox="1"/>
          <p:nvPr/>
        </p:nvSpPr>
        <p:spPr>
          <a:xfrm>
            <a:off x="361552" y="1546972"/>
            <a:ext cx="8420895" cy="1938992"/>
          </a:xfrm>
          <a:prstGeom prst="rect">
            <a:avLst/>
          </a:prstGeom>
          <a:noFill/>
        </p:spPr>
        <p:txBody>
          <a:bodyPr wrap="none" rtlCol="0">
            <a:spAutoFit/>
          </a:bodyPr>
          <a:lstStyle/>
          <a:p>
            <a:r>
              <a:rPr lang="zh-CN" altLang="en-US" sz="4000" b="1" dirty="0" smtClean="0">
                <a:latin typeface="仿宋" panose="02010609060101010101" pitchFamily="49" charset="-122"/>
                <a:ea typeface="仿宋" panose="02010609060101010101" pitchFamily="49" charset="-122"/>
              </a:rPr>
              <a:t>    信息</a:t>
            </a:r>
            <a:r>
              <a:rPr lang="zh-CN" altLang="en-US" sz="4000" b="1" dirty="0">
                <a:latin typeface="仿宋" panose="02010609060101010101" pitchFamily="49" charset="-122"/>
                <a:ea typeface="仿宋" panose="02010609060101010101" pitchFamily="49" charset="-122"/>
              </a:rPr>
              <a:t>通信技术处于加速发展和</a:t>
            </a:r>
            <a:r>
              <a:rPr lang="zh-CN" altLang="en-US" sz="4000" b="1" dirty="0" smtClean="0">
                <a:latin typeface="仿宋" panose="02010609060101010101" pitchFamily="49" charset="-122"/>
                <a:ea typeface="仿宋" panose="02010609060101010101" pitchFamily="49" charset="-122"/>
              </a:rPr>
              <a:t>跨</a:t>
            </a:r>
            <a:endParaRPr lang="en-US" altLang="zh-CN" sz="4000" b="1" dirty="0" smtClean="0">
              <a:latin typeface="仿宋" panose="02010609060101010101" pitchFamily="49" charset="-122"/>
              <a:ea typeface="仿宋" panose="02010609060101010101" pitchFamily="49" charset="-122"/>
            </a:endParaRPr>
          </a:p>
          <a:p>
            <a:r>
              <a:rPr lang="zh-CN" altLang="en-US" sz="4000" b="1" dirty="0" smtClean="0">
                <a:latin typeface="仿宋" panose="02010609060101010101" pitchFamily="49" charset="-122"/>
                <a:ea typeface="仿宋" panose="02010609060101010101" pitchFamily="49" charset="-122"/>
              </a:rPr>
              <a:t>界融合</a:t>
            </a:r>
            <a:r>
              <a:rPr lang="zh-CN" altLang="en-US" sz="4000" b="1" dirty="0">
                <a:latin typeface="仿宋" panose="02010609060101010101" pitchFamily="49" charset="-122"/>
                <a:ea typeface="仿宋" panose="02010609060101010101" pitchFamily="49" charset="-122"/>
              </a:rPr>
              <a:t>的爆发期，成为引领新一轮</a:t>
            </a:r>
            <a:r>
              <a:rPr lang="zh-CN" altLang="en-US" sz="4000" b="1" dirty="0" smtClean="0">
                <a:latin typeface="仿宋" panose="02010609060101010101" pitchFamily="49" charset="-122"/>
                <a:ea typeface="仿宋" panose="02010609060101010101" pitchFamily="49" charset="-122"/>
              </a:rPr>
              <a:t>科</a:t>
            </a:r>
            <a:endParaRPr lang="en-US" altLang="zh-CN" sz="4000" b="1" dirty="0" smtClean="0">
              <a:latin typeface="仿宋" panose="02010609060101010101" pitchFamily="49" charset="-122"/>
              <a:ea typeface="仿宋" panose="02010609060101010101" pitchFamily="49" charset="-122"/>
            </a:endParaRPr>
          </a:p>
          <a:p>
            <a:r>
              <a:rPr lang="zh-CN" altLang="en-US" sz="4000" b="1" dirty="0" smtClean="0">
                <a:latin typeface="仿宋" panose="02010609060101010101" pitchFamily="49" charset="-122"/>
                <a:ea typeface="仿宋" panose="02010609060101010101" pitchFamily="49" charset="-122"/>
              </a:rPr>
              <a:t>技革命</a:t>
            </a:r>
            <a:r>
              <a:rPr lang="zh-CN" altLang="en-US" sz="4000" b="1" dirty="0">
                <a:latin typeface="仿宋" panose="02010609060101010101" pitchFamily="49" charset="-122"/>
                <a:ea typeface="仿宋" panose="02010609060101010101" pitchFamily="49" charset="-122"/>
              </a:rPr>
              <a:t>的主导力量。</a:t>
            </a:r>
          </a:p>
        </p:txBody>
      </p:sp>
    </p:spTree>
    <p:extLst>
      <p:ext uri="{BB962C8B-B14F-4D97-AF65-F5344CB8AC3E}">
        <p14:creationId xmlns:p14="http://schemas.microsoft.com/office/powerpoint/2010/main" xmlns="" val="41788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695590"/>
            <a:ext cx="8028384" cy="4797152"/>
          </a:xfrm>
        </p:spPr>
      </p:pic>
      <p:pic>
        <p:nvPicPr>
          <p:cNvPr id="5" name="图片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178918" y="4234441"/>
            <a:ext cx="3935338" cy="2623559"/>
          </a:xfrm>
          <a:prstGeom prst="rect">
            <a:avLst/>
          </a:prstGeom>
        </p:spPr>
      </p:pic>
    </p:spTree>
    <p:extLst>
      <p:ext uri="{BB962C8B-B14F-4D97-AF65-F5344CB8AC3E}">
        <p14:creationId xmlns:p14="http://schemas.microsoft.com/office/powerpoint/2010/main" xmlns="" val="77970865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a:xfrm>
            <a:off x="2820180" y="890476"/>
            <a:ext cx="5796136" cy="5127501"/>
          </a:xfrm>
        </p:spPr>
        <p:txBody>
          <a:bodyPr/>
          <a:lstStyle/>
          <a:p>
            <a:r>
              <a:rPr lang="zh-CN" altLang="en-US" sz="3600" dirty="0" smtClean="0"/>
              <a:t>信息技术引发教育变革：</a:t>
            </a:r>
            <a:r>
              <a:rPr lang="zh-CN" altLang="zh-CN" sz="3200" dirty="0" smtClean="0"/>
              <a:t>是</a:t>
            </a:r>
            <a:r>
              <a:rPr lang="zh-CN" altLang="zh-CN" sz="3200" dirty="0"/>
              <a:t>一个历史</a:t>
            </a:r>
            <a:r>
              <a:rPr lang="zh-CN" altLang="zh-CN" sz="3200" dirty="0" smtClean="0"/>
              <a:t>过程</a:t>
            </a:r>
            <a:r>
              <a:rPr lang="zh-CN" altLang="en-US" sz="3200" dirty="0" smtClean="0"/>
              <a:t>，</a:t>
            </a:r>
            <a:r>
              <a:rPr lang="zh-CN" altLang="zh-CN" sz="3200" dirty="0" smtClean="0"/>
              <a:t>是</a:t>
            </a:r>
            <a:r>
              <a:rPr lang="zh-CN" altLang="zh-CN" sz="3200" dirty="0"/>
              <a:t>多因素交互作用的</a:t>
            </a:r>
            <a:r>
              <a:rPr lang="zh-CN" altLang="zh-CN" sz="3200" dirty="0" smtClean="0"/>
              <a:t>过程</a:t>
            </a:r>
            <a:r>
              <a:rPr lang="zh-CN" altLang="en-US" sz="3200" dirty="0" smtClean="0"/>
              <a:t>，</a:t>
            </a:r>
            <a:r>
              <a:rPr lang="zh-CN" altLang="zh-CN" sz="3200" dirty="0" smtClean="0"/>
              <a:t>存在</a:t>
            </a:r>
            <a:r>
              <a:rPr lang="zh-CN" altLang="zh-CN" sz="3200" dirty="0"/>
              <a:t>重要</a:t>
            </a:r>
            <a:r>
              <a:rPr lang="zh-CN" altLang="zh-CN" sz="3200" dirty="0" smtClean="0"/>
              <a:t>“拐点”</a:t>
            </a:r>
            <a:r>
              <a:rPr lang="zh-CN" altLang="en-US" sz="3200" dirty="0" smtClean="0"/>
              <a:t>。</a:t>
            </a:r>
            <a:endParaRPr lang="zh-CN" altLang="zh-CN" sz="3200" dirty="0"/>
          </a:p>
          <a:p>
            <a:pPr>
              <a:lnSpc>
                <a:spcPct val="150000"/>
              </a:lnSpc>
            </a:pPr>
            <a:r>
              <a:rPr lang="zh-CN" altLang="zh-CN" sz="3200" dirty="0"/>
              <a:t>今天与两三年前相比，可以说信息技术促进教育变革已见端倪</a:t>
            </a:r>
            <a:endParaRPr lang="zh-CN" altLang="en-US" sz="3200" dirty="0"/>
          </a:p>
        </p:txBody>
      </p:sp>
      <p:pic>
        <p:nvPicPr>
          <p:cNvPr id="8" name="图片 7"/>
          <p:cNvPicPr>
            <a:picLocks noChangeAspect="1"/>
          </p:cNvPicPr>
          <p:nvPr/>
        </p:nvPicPr>
        <p:blipFill>
          <a:blip r:embed="rId2"/>
          <a:stretch>
            <a:fillRect/>
          </a:stretch>
        </p:blipFill>
        <p:spPr>
          <a:xfrm>
            <a:off x="257175" y="803918"/>
            <a:ext cx="2349984" cy="4313080"/>
          </a:xfrm>
          <a:prstGeom prst="rect">
            <a:avLst/>
          </a:prstGeom>
        </p:spPr>
      </p:pic>
      <p:sp>
        <p:nvSpPr>
          <p:cNvPr id="9" name="矩形 8"/>
          <p:cNvSpPr/>
          <p:nvPr/>
        </p:nvSpPr>
        <p:spPr>
          <a:xfrm>
            <a:off x="3071681" y="5373216"/>
            <a:ext cx="5527475" cy="369332"/>
          </a:xfrm>
          <a:prstGeom prst="rect">
            <a:avLst/>
          </a:prstGeom>
        </p:spPr>
        <p:txBody>
          <a:bodyPr wrap="none">
            <a:spAutoFit/>
          </a:bodyPr>
          <a:lstStyle/>
          <a:p>
            <a:pPr algn="ctr"/>
            <a:r>
              <a:rPr lang="en-US" altLang="zh-CN" b="1" dirty="0" smtClean="0">
                <a:solidFill>
                  <a:srgbClr val="000000"/>
                </a:solidFill>
              </a:rPr>
              <a:t>——《</a:t>
            </a:r>
            <a:r>
              <a:rPr lang="zh-CN" altLang="en-US" b="1" dirty="0" smtClean="0">
                <a:solidFill>
                  <a:srgbClr val="000000"/>
                </a:solidFill>
              </a:rPr>
              <a:t>信息技术促进教育变革的内涵及其难点探析</a:t>
            </a:r>
            <a:r>
              <a:rPr lang="en-US" altLang="zh-CN" b="1" dirty="0" smtClean="0">
                <a:solidFill>
                  <a:srgbClr val="000000"/>
                </a:solidFill>
              </a:rPr>
              <a:t>》</a:t>
            </a:r>
            <a:endParaRPr lang="zh-CN" altLang="en-US" b="1" dirty="0">
              <a:solidFill>
                <a:srgbClr val="000000"/>
              </a:solidFill>
            </a:endParaRPr>
          </a:p>
        </p:txBody>
      </p:sp>
    </p:spTree>
    <p:extLst>
      <p:ext uri="{BB962C8B-B14F-4D97-AF65-F5344CB8AC3E}">
        <p14:creationId xmlns:p14="http://schemas.microsoft.com/office/powerpoint/2010/main" xmlns="" val="1580553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0" y="1785926"/>
            <a:ext cx="6340596" cy="4150803"/>
          </a:xfrm>
        </p:spPr>
      </p:pic>
      <p:sp>
        <p:nvSpPr>
          <p:cNvPr id="2" name="标题 1"/>
          <p:cNvSpPr>
            <a:spLocks noGrp="1"/>
          </p:cNvSpPr>
          <p:nvPr>
            <p:ph type="title"/>
          </p:nvPr>
        </p:nvSpPr>
        <p:spPr/>
        <p:txBody>
          <a:bodyPr/>
          <a:lstStyle/>
          <a:p>
            <a:endParaRPr lang="zh-CN" altLang="en-US"/>
          </a:p>
        </p:txBody>
      </p:sp>
      <p:sp>
        <p:nvSpPr>
          <p:cNvPr id="5" name="矩形 4"/>
          <p:cNvSpPr/>
          <p:nvPr/>
        </p:nvSpPr>
        <p:spPr>
          <a:xfrm>
            <a:off x="6263147" y="1666074"/>
            <a:ext cx="2880320" cy="539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a:t>利用优质数字教育资源进行教学</a:t>
            </a:r>
            <a:endParaRPr lang="en-US" altLang="zh-CN" sz="1400" dirty="0"/>
          </a:p>
        </p:txBody>
      </p:sp>
      <p:sp>
        <p:nvSpPr>
          <p:cNvPr id="6" name="矩形 5"/>
          <p:cNvSpPr/>
          <p:nvPr/>
        </p:nvSpPr>
        <p:spPr>
          <a:xfrm>
            <a:off x="6263680" y="2367922"/>
            <a:ext cx="2880320" cy="539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smtClean="0"/>
              <a:t>利用视频会议系统同上一堂课</a:t>
            </a:r>
            <a:endParaRPr lang="en-US" altLang="zh-CN" sz="1400" dirty="0"/>
          </a:p>
        </p:txBody>
      </p:sp>
      <p:sp>
        <p:nvSpPr>
          <p:cNvPr id="7" name="矩形 6"/>
          <p:cNvSpPr/>
          <p:nvPr/>
        </p:nvSpPr>
        <p:spPr>
          <a:xfrm>
            <a:off x="6263147" y="3069770"/>
            <a:ext cx="2880320" cy="539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smtClean="0"/>
              <a:t>利用网络平台开展教研</a:t>
            </a:r>
            <a:endParaRPr lang="en-US" altLang="zh-CN" sz="1400" dirty="0"/>
          </a:p>
        </p:txBody>
      </p:sp>
      <p:sp>
        <p:nvSpPr>
          <p:cNvPr id="8" name="矩形 7"/>
          <p:cNvSpPr/>
          <p:nvPr/>
        </p:nvSpPr>
        <p:spPr>
          <a:xfrm>
            <a:off x="6259731" y="3744930"/>
            <a:ext cx="2880320" cy="539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smtClean="0"/>
              <a:t>利用网络学习空间教与学</a:t>
            </a:r>
            <a:endParaRPr lang="en-US" altLang="zh-CN" sz="1400" dirty="0"/>
          </a:p>
        </p:txBody>
      </p:sp>
      <p:sp>
        <p:nvSpPr>
          <p:cNvPr id="9" name="矩形 8"/>
          <p:cNvSpPr/>
          <p:nvPr/>
        </p:nvSpPr>
        <p:spPr>
          <a:xfrm>
            <a:off x="6263680" y="4430690"/>
            <a:ext cx="2880320" cy="539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smtClean="0"/>
              <a:t>利用网络活动学与教</a:t>
            </a:r>
            <a:endParaRPr lang="en-US" altLang="zh-CN" sz="1400" dirty="0"/>
          </a:p>
        </p:txBody>
      </p:sp>
      <p:sp>
        <p:nvSpPr>
          <p:cNvPr id="10" name="矩形 9"/>
          <p:cNvSpPr/>
          <p:nvPr/>
        </p:nvSpPr>
        <p:spPr>
          <a:xfrm>
            <a:off x="6263680" y="5113737"/>
            <a:ext cx="2880320" cy="539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smtClean="0"/>
              <a:t>利用学习分析系统教与学</a:t>
            </a:r>
            <a:endParaRPr lang="en-US" altLang="zh-CN" sz="1400" dirty="0"/>
          </a:p>
        </p:txBody>
      </p:sp>
      <p:sp>
        <p:nvSpPr>
          <p:cNvPr id="11" name="矩形 10"/>
          <p:cNvSpPr/>
          <p:nvPr/>
        </p:nvSpPr>
        <p:spPr>
          <a:xfrm>
            <a:off x="6259731" y="5829043"/>
            <a:ext cx="2880320" cy="539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smtClean="0"/>
              <a:t>利用线上线下结合的教与学</a:t>
            </a:r>
            <a:endParaRPr lang="en-US" altLang="zh-CN" sz="1400" dirty="0"/>
          </a:p>
        </p:txBody>
      </p:sp>
      <p:sp>
        <p:nvSpPr>
          <p:cNvPr id="12" name="文本框 18"/>
          <p:cNvSpPr txBox="1"/>
          <p:nvPr/>
        </p:nvSpPr>
        <p:spPr>
          <a:xfrm>
            <a:off x="714348" y="857232"/>
            <a:ext cx="7703820" cy="646331"/>
          </a:xfrm>
          <a:prstGeom prst="rect">
            <a:avLst/>
          </a:prstGeom>
          <a:noFill/>
          <a:ln>
            <a:solidFill>
              <a:schemeClr val="accent1"/>
            </a:solidFill>
          </a:ln>
        </p:spPr>
        <p:txBody>
          <a:bodyPr wrap="square" rtlCol="0">
            <a:spAutoFit/>
          </a:bodyPr>
          <a:lstStyle/>
          <a:p>
            <a:pPr algn="ctr"/>
            <a:r>
              <a:rPr lang="zh-CN" altLang="en-US" sz="3600" dirty="0" smtClean="0">
                <a:solidFill>
                  <a:srgbClr val="ED0F1A"/>
                </a:solidFill>
                <a:latin typeface="华康俪金黑W8" panose="020B0809000000000000" pitchFamily="49" charset="-122"/>
                <a:ea typeface="华康俪金黑W8" panose="020B0809000000000000" pitchFamily="49" charset="-122"/>
              </a:rPr>
              <a:t>创新的思维</a:t>
            </a:r>
            <a:endParaRPr lang="zh-CN" altLang="en-US" sz="3600" dirty="0">
              <a:solidFill>
                <a:srgbClr val="ED0F1A"/>
              </a:solidFill>
              <a:latin typeface="华康俪金黑W8" panose="020B0809000000000000" pitchFamily="49" charset="-122"/>
              <a:ea typeface="华康俪金黑W8" panose="020B0809000000000000" pitchFamily="49" charset="-122"/>
            </a:endParaRPr>
          </a:p>
        </p:txBody>
      </p:sp>
    </p:spTree>
    <p:extLst>
      <p:ext uri="{BB962C8B-B14F-4D97-AF65-F5344CB8AC3E}">
        <p14:creationId xmlns:p14="http://schemas.microsoft.com/office/powerpoint/2010/main" xmlns="" val="337335806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如果说：</a:t>
            </a:r>
            <a:endParaRPr lang="zh-CN" altLang="en-US" dirty="0"/>
          </a:p>
        </p:txBody>
      </p:sp>
      <p:pic>
        <p:nvPicPr>
          <p:cNvPr id="6" name="内容占位符 5"/>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691680" y="1268760"/>
            <a:ext cx="6514363" cy="5021854"/>
          </a:xfrm>
        </p:spPr>
      </p:pic>
    </p:spTree>
    <p:extLst>
      <p:ext uri="{BB962C8B-B14F-4D97-AF65-F5344CB8AC3E}">
        <p14:creationId xmlns:p14="http://schemas.microsoft.com/office/powerpoint/2010/main" xmlns="" val="176805994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内容占位符 1"/>
          <p:cNvPicPr>
            <a:picLocks noChangeAspect="1"/>
          </p:cNvPicPr>
          <p:nvPr/>
        </p:nvPicPr>
        <p:blipFill>
          <a:blip r:embed="rId2"/>
          <a:stretch>
            <a:fillRect/>
          </a:stretch>
        </p:blipFill>
        <p:spPr>
          <a:xfrm>
            <a:off x="611560" y="1484784"/>
            <a:ext cx="7920880" cy="4871692"/>
          </a:xfrm>
          <a:prstGeom prst="rect">
            <a:avLst/>
          </a:prstGeom>
        </p:spPr>
      </p:pic>
    </p:spTree>
    <p:extLst>
      <p:ext uri="{BB962C8B-B14F-4D97-AF65-F5344CB8AC3E}">
        <p14:creationId xmlns:p14="http://schemas.microsoft.com/office/powerpoint/2010/main" xmlns="" val="288894163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pic>
        <p:nvPicPr>
          <p:cNvPr id="4" name="内容占位符 3"/>
          <p:cNvPicPr>
            <a:picLocks noGrp="1" noChangeAspect="1"/>
          </p:cNvPicPr>
          <p:nvPr>
            <p:ph idx="1"/>
          </p:nvPr>
        </p:nvPicPr>
        <p:blipFill>
          <a:blip r:embed="rId2"/>
          <a:stretch>
            <a:fillRect/>
          </a:stretch>
        </p:blipFill>
        <p:spPr>
          <a:xfrm>
            <a:off x="146125" y="836712"/>
            <a:ext cx="6192688" cy="5785869"/>
          </a:xfrm>
          <a:prstGeom prst="rect">
            <a:avLst/>
          </a:prstGeom>
        </p:spPr>
      </p:pic>
      <p:pic>
        <p:nvPicPr>
          <p:cNvPr id="5" name="图片 4"/>
          <p:cNvPicPr>
            <a:picLocks noChangeAspect="1"/>
          </p:cNvPicPr>
          <p:nvPr/>
        </p:nvPicPr>
        <p:blipFill>
          <a:blip r:embed="rId3"/>
          <a:stretch>
            <a:fillRect/>
          </a:stretch>
        </p:blipFill>
        <p:spPr>
          <a:xfrm>
            <a:off x="300412" y="0"/>
            <a:ext cx="5884113" cy="4536504"/>
          </a:xfrm>
          <a:prstGeom prst="rect">
            <a:avLst/>
          </a:prstGeom>
        </p:spPr>
      </p:pic>
    </p:spTree>
    <p:extLst>
      <p:ext uri="{BB962C8B-B14F-4D97-AF65-F5344CB8AC3E}">
        <p14:creationId xmlns:p14="http://schemas.microsoft.com/office/powerpoint/2010/main" xmlns="" val="3395870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aphicFrame>
        <p:nvGraphicFramePr>
          <p:cNvPr id="4" name="内容占位符 3"/>
          <p:cNvGraphicFramePr>
            <a:graphicFrameLocks noGrp="1"/>
          </p:cNvGraphicFramePr>
          <p:nvPr>
            <p:ph idx="1"/>
            <p:extLst>
              <p:ext uri="{D42A27DB-BD31-4B8C-83A1-F6EECF244321}">
                <p14:modId xmlns:p14="http://schemas.microsoft.com/office/powerpoint/2010/main" xmlns="" val="945633355"/>
              </p:ext>
            </p:extLst>
          </p:nvPr>
        </p:nvGraphicFramePr>
        <p:xfrm>
          <a:off x="2339752" y="1700808"/>
          <a:ext cx="5474469" cy="47674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文本框 18"/>
          <p:cNvSpPr txBox="1"/>
          <p:nvPr/>
        </p:nvSpPr>
        <p:spPr>
          <a:xfrm>
            <a:off x="785786" y="928670"/>
            <a:ext cx="7703820" cy="646331"/>
          </a:xfrm>
          <a:prstGeom prst="rect">
            <a:avLst/>
          </a:prstGeom>
          <a:noFill/>
          <a:ln>
            <a:solidFill>
              <a:schemeClr val="accent1"/>
            </a:solidFill>
          </a:ln>
        </p:spPr>
        <p:txBody>
          <a:bodyPr wrap="square" rtlCol="0">
            <a:spAutoFit/>
          </a:bodyPr>
          <a:lstStyle/>
          <a:p>
            <a:pPr algn="ctr"/>
            <a:r>
              <a:rPr lang="zh-CN" altLang="en-US" sz="3600" dirty="0" smtClean="0">
                <a:solidFill>
                  <a:srgbClr val="ED0F1A"/>
                </a:solidFill>
                <a:latin typeface="华康俪金黑W8" panose="020B0809000000000000" pitchFamily="49" charset="-122"/>
                <a:ea typeface="华康俪金黑W8" panose="020B0809000000000000" pitchFamily="49" charset="-122"/>
              </a:rPr>
              <a:t>恰当的策略</a:t>
            </a:r>
            <a:endParaRPr lang="zh-CN" altLang="en-US" sz="3600" dirty="0">
              <a:solidFill>
                <a:srgbClr val="ED0F1A"/>
              </a:solidFill>
              <a:latin typeface="华康俪金黑W8" panose="020B0809000000000000" pitchFamily="49" charset="-122"/>
              <a:ea typeface="华康俪金黑W8" panose="020B0809000000000000" pitchFamily="49" charset="-122"/>
            </a:endParaRPr>
          </a:p>
        </p:txBody>
      </p:sp>
    </p:spTree>
    <p:extLst>
      <p:ext uri="{BB962C8B-B14F-4D97-AF65-F5344CB8AC3E}">
        <p14:creationId xmlns:p14="http://schemas.microsoft.com/office/powerpoint/2010/main" xmlns="" val="248865144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3"/>
          <p:cNvSpPr>
            <a:spLocks noGrp="1"/>
          </p:cNvSpPr>
          <p:nvPr>
            <p:ph type="title"/>
          </p:nvPr>
        </p:nvSpPr>
        <p:spPr>
          <a:xfrm>
            <a:off x="-1857420" y="0"/>
            <a:ext cx="7056784" cy="836712"/>
          </a:xfrm>
        </p:spPr>
        <p:txBody>
          <a:bodyPr>
            <a:noAutofit/>
          </a:bodyPr>
          <a:lstStyle/>
          <a:p>
            <a:pPr algn="ctr" eaLnBrk="1" hangingPunct="1"/>
            <a:r>
              <a:rPr lang="zh-CN" altLang="en-US" sz="4000" b="1" dirty="0" smtClean="0">
                <a:solidFill>
                  <a:srgbClr val="FF0000"/>
                </a:solidFill>
              </a:rPr>
              <a:t>谢谢大家！</a:t>
            </a:r>
            <a:endParaRPr lang="zh-CN" altLang="en-US" sz="4800" b="1" dirty="0" smtClean="0">
              <a:solidFill>
                <a:srgbClr val="FF0000"/>
              </a:solidFill>
            </a:endParaRPr>
          </a:p>
        </p:txBody>
      </p:sp>
      <p:sp>
        <p:nvSpPr>
          <p:cNvPr id="5" name="Subtitle 4"/>
          <p:cNvSpPr>
            <a:spLocks noGrp="1"/>
          </p:cNvSpPr>
          <p:nvPr>
            <p:ph type="body" sz="half" idx="4294967295"/>
          </p:nvPr>
        </p:nvSpPr>
        <p:spPr>
          <a:xfrm>
            <a:off x="-2143172" y="928670"/>
            <a:ext cx="7543800" cy="1255713"/>
          </a:xfrm>
        </p:spPr>
        <p:txBody>
          <a:bodyPr>
            <a:normAutofit/>
          </a:bodyPr>
          <a:lstStyle/>
          <a:p>
            <a:pPr marL="457200" indent="-457200" eaLnBrk="1" hangingPunct="1">
              <a:buNone/>
              <a:defRPr/>
            </a:pPr>
            <a:endParaRPr lang="en-US" altLang="zh-CN" sz="3400" dirty="0" smtClean="0"/>
          </a:p>
          <a:p>
            <a:pPr marL="457200" indent="-457200" algn="l" eaLnBrk="1" hangingPunct="1">
              <a:buNone/>
              <a:defRPr/>
            </a:pPr>
            <a:endParaRPr lang="en-US" altLang="zh-CN" sz="3400" dirty="0" smtClean="0"/>
          </a:p>
          <a:p>
            <a:pPr marL="457200" indent="-457200" algn="l" eaLnBrk="1" hangingPunct="1">
              <a:buFont typeface="Arial" panose="020B0604020202020204" pitchFamily="34" charset="0"/>
              <a:buChar char="•"/>
              <a:defRPr/>
            </a:pPr>
            <a:endParaRPr lang="en-US" altLang="zh-CN" sz="2400" dirty="0" smtClean="0"/>
          </a:p>
          <a:p>
            <a:pPr eaLnBrk="1" hangingPunct="1">
              <a:defRPr/>
            </a:pPr>
            <a:endParaRPr lang="zh-CN" altLang="en-US" dirty="0"/>
          </a:p>
        </p:txBody>
      </p:sp>
      <p:pic>
        <p:nvPicPr>
          <p:cNvPr id="10" name="Picture 2" descr="15"/>
          <p:cNvPicPr>
            <a:picLocks noChangeAspect="1" noChangeArrowheads="1"/>
          </p:cNvPicPr>
          <p:nvPr/>
        </p:nvPicPr>
        <p:blipFill>
          <a:blip r:embed="rId3" cstate="print"/>
          <a:srcRect t="3417" b="3417"/>
          <a:stretch>
            <a:fillRect/>
          </a:stretch>
        </p:blipFill>
        <p:spPr bwMode="auto">
          <a:xfrm>
            <a:off x="857224" y="857232"/>
            <a:ext cx="7715272" cy="5668973"/>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2428860" y="6143644"/>
            <a:ext cx="2406428" cy="369332"/>
          </a:xfrm>
          <a:prstGeom prst="rect">
            <a:avLst/>
          </a:prstGeom>
          <a:noFill/>
        </p:spPr>
        <p:txBody>
          <a:bodyPr wrap="none" rtlCol="0">
            <a:spAutoFit/>
          </a:bodyPr>
          <a:lstStyle/>
          <a:p>
            <a:r>
              <a:rPr lang="en-US" altLang="zh-CN" smtClean="0"/>
              <a:t>wangzz@moe.edu.cn</a:t>
            </a:r>
            <a:endParaRPr lang="zh-CN" altLang="en-US"/>
          </a:p>
        </p:txBody>
      </p:sp>
    </p:spTree>
    <p:extLst>
      <p:ext uri="{BB962C8B-B14F-4D97-AF65-F5344CB8AC3E}">
        <p14:creationId xmlns:p14="http://schemas.microsoft.com/office/powerpoint/2010/main" xmlns="" val="4028486917"/>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5538"/>
                                        </p:tgtEl>
                                        <p:attrNameLst>
                                          <p:attrName>style.visibility</p:attrName>
                                        </p:attrNameLst>
                                      </p:cBhvr>
                                      <p:to>
                                        <p:strVal val="visible"/>
                                      </p:to>
                                    </p:set>
                                    <p:anim calcmode="lin" valueType="num">
                                      <p:cBhvr additive="base">
                                        <p:cTn id="7" dur="500" fill="hold"/>
                                        <p:tgtEl>
                                          <p:spTgt spid="65538"/>
                                        </p:tgtEl>
                                        <p:attrNameLst>
                                          <p:attrName>ppt_x</p:attrName>
                                        </p:attrNameLst>
                                      </p:cBhvr>
                                      <p:tavLst>
                                        <p:tav tm="0">
                                          <p:val>
                                            <p:strVal val="#ppt_x"/>
                                          </p:val>
                                        </p:tav>
                                        <p:tav tm="100000">
                                          <p:val>
                                            <p:strVal val="#ppt_x"/>
                                          </p:val>
                                        </p:tav>
                                      </p:tavLst>
                                    </p:anim>
                                    <p:anim calcmode="lin" valueType="num">
                                      <p:cBhvr additive="base">
                                        <p:cTn id="8" dur="500" fill="hold"/>
                                        <p:tgtEl>
                                          <p:spTgt spid="655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p:bld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116555</TotalTime>
  <Words>2015</Words>
  <Application>Microsoft Office PowerPoint</Application>
  <PresentationFormat>全屏显示(4:3)</PresentationFormat>
  <Paragraphs>505</Paragraphs>
  <Slides>72</Slides>
  <Notes>2</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72</vt:i4>
      </vt:variant>
    </vt:vector>
  </HeadingPairs>
  <TitlesOfParts>
    <vt:vector size="74" baseType="lpstr">
      <vt:lpstr>自定义设计方案</vt:lpstr>
      <vt:lpstr>Image</vt:lpstr>
      <vt:lpstr>幻灯片 1</vt:lpstr>
      <vt:lpstr>幻灯片 2</vt:lpstr>
      <vt:lpstr>幻灯片 3</vt:lpstr>
      <vt:lpstr>幻灯片 4</vt:lpstr>
      <vt:lpstr>我国教育信息化的标志性事件</vt:lpstr>
      <vt:lpstr>幻灯片 6</vt:lpstr>
      <vt:lpstr>互联网+</vt:lpstr>
      <vt:lpstr>互联网+指导意见对教育的要求</vt:lpstr>
      <vt:lpstr>互联网+</vt:lpstr>
      <vt:lpstr>教育+互联网  与  互联网+教育</vt:lpstr>
      <vt:lpstr>幻灯片 11</vt:lpstr>
      <vt:lpstr>幻灯片 12</vt:lpstr>
      <vt:lpstr>十三五的要求：三基本  四提升  四拓展</vt:lpstr>
      <vt:lpstr>幻灯片 14</vt:lpstr>
      <vt:lpstr>幻灯片 15</vt:lpstr>
      <vt:lpstr>幻灯片 16</vt:lpstr>
      <vt:lpstr>幻灯片 17</vt:lpstr>
      <vt:lpstr>幻灯片 18</vt:lpstr>
      <vt:lpstr>不为技术所惑    让技术为我所用？</vt:lpstr>
      <vt:lpstr>幻灯片 20</vt:lpstr>
      <vt:lpstr>幻灯片 21</vt:lpstr>
      <vt:lpstr>幻灯片 22</vt:lpstr>
      <vt:lpstr>幻灯片 23</vt:lpstr>
      <vt:lpstr>利用优质教育资源开齐开好国家规定课程</vt:lpstr>
      <vt:lpstr>幻灯片 25</vt:lpstr>
      <vt:lpstr>幻灯片 26</vt:lpstr>
      <vt:lpstr>幻灯片 27</vt:lpstr>
      <vt:lpstr>幻灯片 28</vt:lpstr>
      <vt:lpstr>幻灯片 29</vt:lpstr>
      <vt:lpstr>幻灯片 30</vt:lpstr>
      <vt:lpstr>幻灯片 31</vt:lpstr>
      <vt:lpstr>幻灯片 32</vt:lpstr>
      <vt:lpstr>这是一节浙江东阳横店一中王老师上的语文课</vt:lpstr>
      <vt:lpstr>这是一节浙江东阳横店一中王老师上的语文课</vt:lpstr>
      <vt:lpstr>教师网络学习</vt:lpstr>
      <vt:lpstr>幻灯片 36</vt:lpstr>
      <vt:lpstr>幻灯片 37</vt:lpstr>
      <vt:lpstr>幻灯片 38</vt:lpstr>
      <vt:lpstr>临泽县国家教育资源公共服务平台规模化应用试点初步做到了有教师每天进空间用空间</vt:lpstr>
      <vt:lpstr>幻灯片 40</vt:lpstr>
      <vt:lpstr>幻灯片 41</vt:lpstr>
      <vt:lpstr>幻灯片 42</vt:lpstr>
      <vt:lpstr>幻灯片 43</vt:lpstr>
      <vt:lpstr>幻灯片 44</vt:lpstr>
      <vt:lpstr>幻灯片 45</vt:lpstr>
      <vt:lpstr>2014年度“优课”评价指标 </vt:lpstr>
      <vt:lpstr>幻灯片 47</vt:lpstr>
      <vt:lpstr>幻灯片 48</vt:lpstr>
      <vt:lpstr>幻灯片 49</vt:lpstr>
      <vt:lpstr>幻灯片 50</vt:lpstr>
      <vt:lpstr>幻灯片 51</vt:lpstr>
      <vt:lpstr>幻灯片 52</vt:lpstr>
      <vt:lpstr>幻灯片 53</vt:lpstr>
      <vt:lpstr>幻灯片 54</vt:lpstr>
      <vt:lpstr>幻灯片 55</vt:lpstr>
      <vt:lpstr>                  人的智能与机器智能结合</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如果说：</vt:lpstr>
      <vt:lpstr>幻灯片 69</vt:lpstr>
      <vt:lpstr>幻灯片 70</vt:lpstr>
      <vt:lpstr>幻灯片 71</vt:lpstr>
      <vt:lpstr>谢谢大家！</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2013年第3季度无线城市线条业务总结暨第四季度营销策略</dc:title>
  <dc:creator>王凌</dc:creator>
  <cp:lastModifiedBy>igrosso</cp:lastModifiedBy>
  <cp:revision>1559</cp:revision>
  <dcterms:created xsi:type="dcterms:W3CDTF">2011-11-12T10:44:48Z</dcterms:created>
  <dcterms:modified xsi:type="dcterms:W3CDTF">2016-01-27T09:44:42Z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s_pID_725343">
    <vt:lpwstr>(3)Z55+ao2WyEkUpz1HSaaAC5n46ShfLdmuocg15ObGXe4EVNNDb14NnE3A8rTgKbK8Fjofw56i
4ol/hZwjuigdpwTR67dpSR0+Zhv8FUXr0TyW57BsycNZU+21itaR0fvcH9vy9aV1itYHRv9Z
9Zeb1N2/bQNQs/v+MAvTwe5VtkqA/7o3NWeIvHp4c4Ucp/6jzGmtFsJEPIHgyypbdG/qpOgs
cJtOXqGsX3dUHmQYrrKij</vt:lpwstr>
  </property>
  <property fmtid="{D5CDD505-2E9C-101B-9397-08002B2CF9AE}" pid="3" name="_ms_pID_7253431">
    <vt:lpwstr>6vjzHtsaFYIl3hJkH1y6811d36vlyzSVbONhhIXV+Ma0c+p/yqk
Ujupd22kvr44BLMhbMMU78VXlhWGSbp5hsdslVatMEo+QHFeGU9Aigq6a975TllxJiqg+WFO
i1v1HymiZhwptJ0el25tJp0V9WGm89wLK7rUpdhZ4lbxOEryHqT4KgL0ldE8fvU3tGVXl/H7
s3OZzms4gSnR9NCuSnY47J1lcLHT7miiffb7PJjAOv</vt:lpwstr>
  </property>
  <property fmtid="{D5CDD505-2E9C-101B-9397-08002B2CF9AE}" pid="4" name="sflag">
    <vt:lpwstr>1329270101</vt:lpwstr>
  </property>
  <property fmtid="{D5CDD505-2E9C-101B-9397-08002B2CF9AE}" pid="5" name="_ms_pID_7253432">
    <vt:lpwstr>/B3yPrDdqV7tXUByI=</vt:lpwstr>
  </property>
</Properties>
</file>